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2_C88DB6CD.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09" r:id="rId5"/>
    <p:sldMasterId id="2147483712" r:id="rId6"/>
    <p:sldMasterId id="2147483744" r:id="rId7"/>
    <p:sldMasterId id="2147483896" r:id="rId8"/>
  </p:sldMasterIdLst>
  <p:notesMasterIdLst>
    <p:notesMasterId r:id="rId37"/>
  </p:notesMasterIdLst>
  <p:sldIdLst>
    <p:sldId id="256" r:id="rId9"/>
    <p:sldId id="257" r:id="rId10"/>
    <p:sldId id="269" r:id="rId11"/>
    <p:sldId id="258" r:id="rId12"/>
    <p:sldId id="259" r:id="rId13"/>
    <p:sldId id="277" r:id="rId14"/>
    <p:sldId id="261" r:id="rId15"/>
    <p:sldId id="271" r:id="rId16"/>
    <p:sldId id="272" r:id="rId17"/>
    <p:sldId id="281" r:id="rId18"/>
    <p:sldId id="282" r:id="rId19"/>
    <p:sldId id="283" r:id="rId20"/>
    <p:sldId id="284" r:id="rId21"/>
    <p:sldId id="286" r:id="rId22"/>
    <p:sldId id="287" r:id="rId23"/>
    <p:sldId id="270" r:id="rId24"/>
    <p:sldId id="273" r:id="rId25"/>
    <p:sldId id="274" r:id="rId26"/>
    <p:sldId id="275" r:id="rId27"/>
    <p:sldId id="276" r:id="rId28"/>
    <p:sldId id="279" r:id="rId29"/>
    <p:sldId id="280" r:id="rId30"/>
    <p:sldId id="278" r:id="rId31"/>
    <p:sldId id="263" r:id="rId32"/>
    <p:sldId id="264" r:id="rId33"/>
    <p:sldId id="265" r:id="rId34"/>
    <p:sldId id="266" r:id="rId35"/>
    <p:sldId id="267" r:id="rId3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29D31F-B175-8ABA-0AB1-8B4AC4479D93}" name="Ewenn PHILLIP-BEDIN" initials="ep" userId="S::ewenn.phillip-bedin@stagiaire-elan.fr::5bdadb28-ee94-4870-8e9a-de535c783f2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876" autoAdjust="0"/>
  </p:normalViewPr>
  <p:slideViewPr>
    <p:cSldViewPr snapToGrid="0" showGuides="1">
      <p:cViewPr varScale="1">
        <p:scale>
          <a:sx n="65" d="100"/>
          <a:sy n="65" d="100"/>
        </p:scale>
        <p:origin x="1286" y="43"/>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21" Type="http://schemas.openxmlformats.org/officeDocument/2006/relationships/slide" Target="slides/slide13.xml"/><Relationship Id="rId34" Type="http://schemas.openxmlformats.org/officeDocument/2006/relationships/slide" Target="slides/slide26.xml"/><Relationship Id="rId42"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s>
</file>

<file path=ppt/comments/modernComment_102_C88DB6CD.xml><?xml version="1.0" encoding="utf-8"?>
<p188:cmLst xmlns:a="http://schemas.openxmlformats.org/drawingml/2006/main" xmlns:r="http://schemas.openxmlformats.org/officeDocument/2006/relationships" xmlns:p188="http://schemas.microsoft.com/office/powerpoint/2018/8/main">
  <p188:cm id="{7E217AD1-77A6-464B-BAED-02ED7D413932}" authorId="{A229D31F-B175-8ABA-0AB1-8B4AC4479D93}" created="2024-02-05T01:38:20.610">
    <pc:sldMkLst xmlns:pc="http://schemas.microsoft.com/office/powerpoint/2013/main/command">
      <pc:docMk/>
      <pc:sldMk cId="3364730573" sldId="258"/>
    </pc:sldMkLst>
    <p188:txBody>
      <a:bodyPr/>
      <a:lstStyle/>
      <a:p>
        <a:r>
          <a:rPr lang="fr-FR"/>
          <a:t>Html, css, symfony, twig, doctrine, sql, js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078751-F33E-4A22-B1F0-A2A57D257B7B}" type="datetimeFigureOut">
              <a:rPr lang="fr-FR" smtClean="0"/>
              <a:t>14/02/2024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DBC9E-64A2-41F0-901A-1333894F4A6F}" type="slidenum">
              <a:rPr lang="fr-FR" smtClean="0"/>
              <a:t>‹N°›</a:t>
            </a:fld>
            <a:endParaRPr lang="fr-FR"/>
          </a:p>
        </p:txBody>
      </p:sp>
    </p:spTree>
    <p:extLst>
      <p:ext uri="{BB962C8B-B14F-4D97-AF65-F5344CB8AC3E}">
        <p14:creationId xmlns:p14="http://schemas.microsoft.com/office/powerpoint/2010/main" val="591717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Projet : ce que le site est censé faire (fonctionnalité rapidement)</a:t>
            </a:r>
          </a:p>
          <a:p>
            <a:br>
              <a:rPr lang="fr-FR" dirty="0"/>
            </a:br>
            <a:endParaRPr lang="fr-FR" dirty="0"/>
          </a:p>
        </p:txBody>
      </p:sp>
      <p:sp>
        <p:nvSpPr>
          <p:cNvPr id="4" name="Espace réservé du numéro de diapositive 3"/>
          <p:cNvSpPr>
            <a:spLocks noGrp="1"/>
          </p:cNvSpPr>
          <p:nvPr>
            <p:ph type="sldNum" sz="quarter" idx="5"/>
          </p:nvPr>
        </p:nvSpPr>
        <p:spPr/>
        <p:txBody>
          <a:bodyPr/>
          <a:lstStyle/>
          <a:p>
            <a:fld id="{A3DDBC9E-64A2-41F0-901A-1333894F4A6F}" type="slidenum">
              <a:rPr lang="fr-FR" smtClean="0"/>
              <a:t>2</a:t>
            </a:fld>
            <a:endParaRPr lang="fr-FR"/>
          </a:p>
        </p:txBody>
      </p:sp>
    </p:spTree>
    <p:extLst>
      <p:ext uri="{BB962C8B-B14F-4D97-AF65-F5344CB8AC3E}">
        <p14:creationId xmlns:p14="http://schemas.microsoft.com/office/powerpoint/2010/main" val="3498110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98BA4-6A3C-FB2E-0410-A611F977B34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E3BBCBE-6064-2749-6A24-A92D7973EC9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D4F01FB-5936-FF5B-678D-E5621199BD30}"/>
              </a:ext>
            </a:extLst>
          </p:cNvPr>
          <p:cNvSpPr>
            <a:spLocks noGrp="1"/>
          </p:cNvSpPr>
          <p:nvPr>
            <p:ph type="body" idx="1"/>
          </p:nvPr>
        </p:nvSpPr>
        <p:spPr/>
        <p:txBody>
          <a:bodyPr/>
          <a:lstStyle/>
          <a:p>
            <a:r>
              <a:rPr lang="fr-FR" dirty="0"/>
              <a:t>CSRF = requête falsifié</a:t>
            </a:r>
          </a:p>
          <a:p>
            <a:r>
              <a:rPr lang="fr-FR" dirty="0"/>
              <a:t>solutions, : jetons/</a:t>
            </a:r>
            <a:r>
              <a:rPr lang="fr-FR" dirty="0" err="1"/>
              <a:t>token</a:t>
            </a:r>
            <a:r>
              <a:rPr lang="fr-FR" dirty="0"/>
              <a:t> </a:t>
            </a:r>
          </a:p>
          <a:p>
            <a:r>
              <a:rPr lang="fr-FR" dirty="0"/>
              <a:t>Vérifie avec </a:t>
            </a:r>
            <a:r>
              <a:rPr lang="fr-FR" dirty="0" err="1"/>
              <a:t>hsash</a:t>
            </a:r>
            <a:r>
              <a:rPr lang="fr-FR" dirty="0"/>
              <a:t> </a:t>
            </a:r>
            <a:r>
              <a:rPr lang="fr-FR" dirty="0" err="1"/>
              <a:t>equals</a:t>
            </a:r>
            <a:endParaRPr lang="fr-FR" dirty="0"/>
          </a:p>
          <a:p>
            <a:endParaRPr lang="fr-FR" dirty="0"/>
          </a:p>
        </p:txBody>
      </p:sp>
      <p:sp>
        <p:nvSpPr>
          <p:cNvPr id="4" name="Espace réservé du numéro de diapositive 3">
            <a:extLst>
              <a:ext uri="{FF2B5EF4-FFF2-40B4-BE49-F238E27FC236}">
                <a16:creationId xmlns:a16="http://schemas.microsoft.com/office/drawing/2014/main" id="{CED7D5EF-6612-5E4B-E5FB-8A2B31CDF30A}"/>
              </a:ext>
            </a:extLst>
          </p:cNvPr>
          <p:cNvSpPr>
            <a:spLocks noGrp="1"/>
          </p:cNvSpPr>
          <p:nvPr>
            <p:ph type="sldNum" sz="quarter" idx="5"/>
          </p:nvPr>
        </p:nvSpPr>
        <p:spPr/>
        <p:txBody>
          <a:bodyPr/>
          <a:lstStyle/>
          <a:p>
            <a:fld id="{A3DDBC9E-64A2-41F0-901A-1333894F4A6F}" type="slidenum">
              <a:rPr lang="fr-FR" smtClean="0"/>
              <a:t>12</a:t>
            </a:fld>
            <a:endParaRPr lang="fr-FR"/>
          </a:p>
        </p:txBody>
      </p:sp>
    </p:spTree>
    <p:extLst>
      <p:ext uri="{BB962C8B-B14F-4D97-AF65-F5344CB8AC3E}">
        <p14:creationId xmlns:p14="http://schemas.microsoft.com/office/powerpoint/2010/main" val="564214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fr-FR" b="1" i="0">
                <a:solidFill>
                  <a:srgbClr val="F9F9F9"/>
                </a:solidFill>
                <a:effectLst/>
                <a:latin typeface="Söhne"/>
              </a:rPr>
              <a:t>Collecte Limitée</a:t>
            </a:r>
            <a:r>
              <a:rPr lang="fr-FR" b="0" i="0">
                <a:solidFill>
                  <a:srgbClr val="F9F9F9"/>
                </a:solidFill>
                <a:effectLst/>
                <a:latin typeface="Söhne"/>
              </a:rPr>
              <a:t> : Seules les données strictement nécessaires à l'objectif poursuivi doivent être collectées. Cela signifie qu'il ne faut pas collecter de données personnelles superflues ou non pertinentes par rapport à l'objectif pour lequel elles sont traitées.</a:t>
            </a:r>
          </a:p>
          <a:p>
            <a:pPr algn="l">
              <a:buFont typeface="+mj-lt"/>
              <a:buAutoNum type="arabicPeriod"/>
            </a:pPr>
            <a:r>
              <a:rPr lang="fr-FR" b="1" i="0">
                <a:solidFill>
                  <a:srgbClr val="F9F9F9"/>
                </a:solidFill>
                <a:effectLst/>
                <a:latin typeface="Söhne"/>
              </a:rPr>
              <a:t>Finalité Spécifique</a:t>
            </a:r>
            <a:r>
              <a:rPr lang="fr-FR" b="0" i="0">
                <a:solidFill>
                  <a:srgbClr val="F9F9F9"/>
                </a:solidFill>
                <a:effectLst/>
                <a:latin typeface="Söhne"/>
              </a:rPr>
              <a:t> : Les données collectées doivent être utilisées uniquement pour des finalités clairement définies, explicites et légitimes. Une fois ces objectifs atteints, les données ne devraient plus être conservées ni utilisées pour un autre but sans un fondement juridique adéquat.</a:t>
            </a:r>
          </a:p>
          <a:p>
            <a:pPr algn="l">
              <a:buFont typeface="+mj-lt"/>
              <a:buAutoNum type="arabicPeriod"/>
            </a:pPr>
            <a:r>
              <a:rPr lang="fr-FR" b="1" i="0">
                <a:solidFill>
                  <a:srgbClr val="F9F9F9"/>
                </a:solidFill>
                <a:effectLst/>
                <a:latin typeface="Söhne"/>
              </a:rPr>
              <a:t>Conservation Limitée</a:t>
            </a:r>
            <a:r>
              <a:rPr lang="fr-FR" b="0" i="0">
                <a:solidFill>
                  <a:srgbClr val="F9F9F9"/>
                </a:solidFill>
                <a:effectLst/>
                <a:latin typeface="Söhne"/>
              </a:rPr>
              <a:t> : Les données ne doivent être conservées que pendant la durée nécessaire pour atteindre l'objectif pour lequel elles ont été collectées. Après cela, elles doivent être effacées ou anonymisées.</a:t>
            </a:r>
            <a:endParaRPr lang="fr-FR" b="0" i="0" dirty="0">
              <a:solidFill>
                <a:srgbClr val="F9F9F9"/>
              </a:solidFill>
              <a:effectLst/>
              <a:latin typeface="Söhne"/>
            </a:endParaRPr>
          </a:p>
        </p:txBody>
      </p:sp>
      <p:sp>
        <p:nvSpPr>
          <p:cNvPr id="4" name="Espace réservé du numéro de diapositive 3"/>
          <p:cNvSpPr>
            <a:spLocks noGrp="1"/>
          </p:cNvSpPr>
          <p:nvPr>
            <p:ph type="sldNum" sz="quarter" idx="5"/>
          </p:nvPr>
        </p:nvSpPr>
        <p:spPr/>
        <p:txBody>
          <a:bodyPr/>
          <a:lstStyle/>
          <a:p>
            <a:fld id="{A3DDBC9E-64A2-41F0-901A-1333894F4A6F}" type="slidenum">
              <a:rPr lang="fr-FR" smtClean="0"/>
              <a:t>13</a:t>
            </a:fld>
            <a:endParaRPr lang="fr-FR"/>
          </a:p>
        </p:txBody>
      </p:sp>
    </p:spTree>
    <p:extLst>
      <p:ext uri="{BB962C8B-B14F-4D97-AF65-F5344CB8AC3E}">
        <p14:creationId xmlns:p14="http://schemas.microsoft.com/office/powerpoint/2010/main" val="1862501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F625F-A743-C806-4269-7E1A6502CE7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AB05E66-87EF-03CB-AE06-68CDF56D6A6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D249F8E-55CC-E28D-52FE-03B166FC281E}"/>
              </a:ext>
            </a:extLst>
          </p:cNvPr>
          <p:cNvSpPr>
            <a:spLocks noGrp="1"/>
          </p:cNvSpPr>
          <p:nvPr>
            <p:ph type="body" idx="1"/>
          </p:nvPr>
        </p:nvSpPr>
        <p:spPr/>
        <p:txBody>
          <a:bodyPr/>
          <a:lstStyle/>
          <a:p>
            <a:pPr algn="l">
              <a:buFont typeface="+mj-lt"/>
              <a:buAutoNum type="arabicPeriod"/>
            </a:pPr>
            <a:r>
              <a:rPr lang="fr-FR" b="1" i="0" dirty="0">
                <a:solidFill>
                  <a:srgbClr val="F9F9F9"/>
                </a:solidFill>
                <a:effectLst/>
                <a:latin typeface="Söhne"/>
              </a:rPr>
              <a:t>Droit d'accès</a:t>
            </a:r>
            <a:r>
              <a:rPr lang="fr-FR" b="0" i="0" dirty="0">
                <a:solidFill>
                  <a:srgbClr val="F9F9F9"/>
                </a:solidFill>
                <a:effectLst/>
                <a:latin typeface="Söhne"/>
              </a:rPr>
              <a:t> : Les individus peuvent savoir si leurs données sont traitées et demander une copie de ces données.</a:t>
            </a:r>
          </a:p>
          <a:p>
            <a:pPr algn="l">
              <a:buFont typeface="+mj-lt"/>
              <a:buAutoNum type="arabicPeriod"/>
            </a:pPr>
            <a:r>
              <a:rPr lang="fr-FR" b="1" i="0" dirty="0">
                <a:solidFill>
                  <a:srgbClr val="F9F9F9"/>
                </a:solidFill>
                <a:effectLst/>
                <a:latin typeface="Söhne"/>
              </a:rPr>
              <a:t>Droit de rectification</a:t>
            </a:r>
            <a:r>
              <a:rPr lang="fr-FR" b="0" i="0" dirty="0">
                <a:solidFill>
                  <a:srgbClr val="F9F9F9"/>
                </a:solidFill>
                <a:effectLst/>
                <a:latin typeface="Söhne"/>
              </a:rPr>
              <a:t> : Les personnes peuvent faire rectifier ou compléter leurs données personnelles si elles sont inexactes ou incomplètes.</a:t>
            </a:r>
          </a:p>
          <a:p>
            <a:pPr algn="l">
              <a:buFont typeface="+mj-lt"/>
              <a:buAutoNum type="arabicPeriod"/>
            </a:pPr>
            <a:r>
              <a:rPr lang="fr-FR" b="1" i="0" dirty="0">
                <a:solidFill>
                  <a:srgbClr val="F9F9F9"/>
                </a:solidFill>
                <a:effectLst/>
                <a:latin typeface="Söhne"/>
              </a:rPr>
              <a:t>Droit à l'effacement</a:t>
            </a:r>
            <a:r>
              <a:rPr lang="fr-FR" b="0" i="0" dirty="0">
                <a:solidFill>
                  <a:srgbClr val="F9F9F9"/>
                </a:solidFill>
                <a:effectLst/>
                <a:latin typeface="Söhne"/>
              </a:rPr>
              <a:t> : Les individus peuvent demander la suppression de leurs données personnelles dans certaines situations, telles que lorsque les données ne sont plus nécessaires ou si le consentement est retiré sans autre base légale pour le traitement.</a:t>
            </a:r>
          </a:p>
        </p:txBody>
      </p:sp>
      <p:sp>
        <p:nvSpPr>
          <p:cNvPr id="4" name="Espace réservé du numéro de diapositive 3">
            <a:extLst>
              <a:ext uri="{FF2B5EF4-FFF2-40B4-BE49-F238E27FC236}">
                <a16:creationId xmlns:a16="http://schemas.microsoft.com/office/drawing/2014/main" id="{C3D850B6-93E3-52A8-7032-843A7FA4B969}"/>
              </a:ext>
            </a:extLst>
          </p:cNvPr>
          <p:cNvSpPr>
            <a:spLocks noGrp="1"/>
          </p:cNvSpPr>
          <p:nvPr>
            <p:ph type="sldNum" sz="quarter" idx="5"/>
          </p:nvPr>
        </p:nvSpPr>
        <p:spPr/>
        <p:txBody>
          <a:bodyPr/>
          <a:lstStyle/>
          <a:p>
            <a:fld id="{A3DDBC9E-64A2-41F0-901A-1333894F4A6F}" type="slidenum">
              <a:rPr lang="fr-FR" smtClean="0"/>
              <a:t>14</a:t>
            </a:fld>
            <a:endParaRPr lang="fr-FR"/>
          </a:p>
        </p:txBody>
      </p:sp>
    </p:spTree>
    <p:extLst>
      <p:ext uri="{BB962C8B-B14F-4D97-AF65-F5344CB8AC3E}">
        <p14:creationId xmlns:p14="http://schemas.microsoft.com/office/powerpoint/2010/main" val="2142746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9F8A4-DAEC-17FE-DC7E-69FCBD8840F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6CCB9B0-5E50-20D8-CF4F-FD8247A85B0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7CF6AC3-C25F-4F8C-E3DC-2CF7A2ED7CE4}"/>
              </a:ext>
            </a:extLst>
          </p:cNvPr>
          <p:cNvSpPr>
            <a:spLocks noGrp="1"/>
          </p:cNvSpPr>
          <p:nvPr>
            <p:ph type="body" idx="1"/>
          </p:nvPr>
        </p:nvSpPr>
        <p:spPr/>
        <p:txBody>
          <a:bodyPr/>
          <a:lstStyle/>
          <a:p>
            <a:pPr algn="l">
              <a:buFont typeface="+mj-lt"/>
              <a:buAutoNum type="arabicPeriod"/>
            </a:pPr>
            <a:r>
              <a:rPr lang="fr-FR" b="1" i="0" dirty="0">
                <a:solidFill>
                  <a:srgbClr val="F9F9F9"/>
                </a:solidFill>
                <a:effectLst/>
                <a:latin typeface="Söhne"/>
              </a:rPr>
              <a:t>Information Claire et Compréhensible</a:t>
            </a:r>
            <a:r>
              <a:rPr lang="fr-FR" b="0" i="0" dirty="0">
                <a:solidFill>
                  <a:srgbClr val="F9F9F9"/>
                </a:solidFill>
                <a:effectLst/>
                <a:latin typeface="Söhne"/>
              </a:rPr>
              <a:t> : Les organisations doivent expliquer de manière transparente comment elles traitent les données personnelles, y compris les finalités, les types de données collectées et les destinataires des données.</a:t>
            </a:r>
          </a:p>
          <a:p>
            <a:pPr algn="l">
              <a:buFont typeface="+mj-lt"/>
              <a:buAutoNum type="arabicPeriod"/>
            </a:pPr>
            <a:r>
              <a:rPr lang="fr-FR" b="1" i="0" dirty="0">
                <a:solidFill>
                  <a:srgbClr val="F9F9F9"/>
                </a:solidFill>
                <a:effectLst/>
                <a:latin typeface="Söhne"/>
              </a:rPr>
              <a:t>Communication avec les Personnes Concernées</a:t>
            </a:r>
            <a:r>
              <a:rPr lang="fr-FR" b="0" i="0" dirty="0">
                <a:solidFill>
                  <a:srgbClr val="F9F9F9"/>
                </a:solidFill>
                <a:effectLst/>
                <a:latin typeface="Söhne"/>
              </a:rPr>
              <a:t> : Les organisations doivent informer activement les individus lors de la collecte de données personnelles, y compris sur qui est responsable du traitement, pourquoi les données sont traitées, et quels sont les droits des personnes concernées.</a:t>
            </a:r>
          </a:p>
          <a:p>
            <a:pPr algn="l">
              <a:buFont typeface="+mj-lt"/>
              <a:buAutoNum type="arabicPeriod"/>
            </a:pPr>
            <a:r>
              <a:rPr lang="fr-FR" b="1" i="0" dirty="0">
                <a:solidFill>
                  <a:srgbClr val="F9F9F9"/>
                </a:solidFill>
                <a:effectLst/>
                <a:latin typeface="Söhne"/>
              </a:rPr>
              <a:t>Accessibilité de l'Information</a:t>
            </a:r>
            <a:r>
              <a:rPr lang="fr-FR" b="0" i="0" dirty="0">
                <a:solidFill>
                  <a:srgbClr val="F9F9F9"/>
                </a:solidFill>
                <a:effectLst/>
                <a:latin typeface="Söhne"/>
              </a:rPr>
              <a:t> : Les détails du traitement des données doivent être aisément disponibles et présentés clairement pour être facilement compris, sans être dissimulés dans des documents obscurs ou complexes.</a:t>
            </a:r>
          </a:p>
        </p:txBody>
      </p:sp>
      <p:sp>
        <p:nvSpPr>
          <p:cNvPr id="4" name="Espace réservé du numéro de diapositive 3">
            <a:extLst>
              <a:ext uri="{FF2B5EF4-FFF2-40B4-BE49-F238E27FC236}">
                <a16:creationId xmlns:a16="http://schemas.microsoft.com/office/drawing/2014/main" id="{07B57838-7AB8-5859-A00B-0C5FE162BAAB}"/>
              </a:ext>
            </a:extLst>
          </p:cNvPr>
          <p:cNvSpPr>
            <a:spLocks noGrp="1"/>
          </p:cNvSpPr>
          <p:nvPr>
            <p:ph type="sldNum" sz="quarter" idx="5"/>
          </p:nvPr>
        </p:nvSpPr>
        <p:spPr/>
        <p:txBody>
          <a:bodyPr/>
          <a:lstStyle/>
          <a:p>
            <a:fld id="{A3DDBC9E-64A2-41F0-901A-1333894F4A6F}" type="slidenum">
              <a:rPr lang="fr-FR" smtClean="0"/>
              <a:t>15</a:t>
            </a:fld>
            <a:endParaRPr lang="fr-FR"/>
          </a:p>
        </p:txBody>
      </p:sp>
    </p:spTree>
    <p:extLst>
      <p:ext uri="{BB962C8B-B14F-4D97-AF65-F5344CB8AC3E}">
        <p14:creationId xmlns:p14="http://schemas.microsoft.com/office/powerpoint/2010/main" val="34443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Modele</a:t>
            </a:r>
            <a:r>
              <a:rPr lang="fr-FR" dirty="0"/>
              <a:t> programmation qui </a:t>
            </a:r>
            <a:r>
              <a:rPr lang="fr-FR" dirty="0" err="1"/>
              <a:t>uttilise</a:t>
            </a:r>
            <a:r>
              <a:rPr lang="fr-FR" dirty="0"/>
              <a:t> des objets pour concevoir des applications ou </a:t>
            </a:r>
            <a:r>
              <a:rPr lang="fr-FR" dirty="0" err="1"/>
              <a:t>logicel</a:t>
            </a:r>
            <a:endParaRPr lang="fr-FR" dirty="0"/>
          </a:p>
        </p:txBody>
      </p:sp>
      <p:sp>
        <p:nvSpPr>
          <p:cNvPr id="4" name="Espace réservé du numéro de diapositive 3"/>
          <p:cNvSpPr>
            <a:spLocks noGrp="1"/>
          </p:cNvSpPr>
          <p:nvPr>
            <p:ph type="sldNum" sz="quarter" idx="5"/>
          </p:nvPr>
        </p:nvSpPr>
        <p:spPr/>
        <p:txBody>
          <a:bodyPr/>
          <a:lstStyle/>
          <a:p>
            <a:fld id="{A3DDBC9E-64A2-41F0-901A-1333894F4A6F}" type="slidenum">
              <a:rPr lang="fr-FR" smtClean="0"/>
              <a:t>16</a:t>
            </a:fld>
            <a:endParaRPr lang="fr-FR"/>
          </a:p>
        </p:txBody>
      </p:sp>
    </p:spTree>
    <p:extLst>
      <p:ext uri="{BB962C8B-B14F-4D97-AF65-F5344CB8AC3E}">
        <p14:creationId xmlns:p14="http://schemas.microsoft.com/office/powerpoint/2010/main" val="4191782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F9F9F9"/>
                </a:solidFill>
                <a:effectLst/>
                <a:latin typeface="Söhne"/>
              </a:rPr>
              <a:t>Un objet est une instance d'une classe et peut contenir des données sous forme d'attributs</a:t>
            </a:r>
            <a:endParaRPr lang="fr-FR" dirty="0"/>
          </a:p>
        </p:txBody>
      </p:sp>
      <p:sp>
        <p:nvSpPr>
          <p:cNvPr id="4" name="Espace réservé du numéro de diapositive 3"/>
          <p:cNvSpPr>
            <a:spLocks noGrp="1"/>
          </p:cNvSpPr>
          <p:nvPr>
            <p:ph type="sldNum" sz="quarter" idx="5"/>
          </p:nvPr>
        </p:nvSpPr>
        <p:spPr/>
        <p:txBody>
          <a:bodyPr/>
          <a:lstStyle/>
          <a:p>
            <a:fld id="{A3DDBC9E-64A2-41F0-901A-1333894F4A6F}" type="slidenum">
              <a:rPr lang="fr-FR" smtClean="0"/>
              <a:t>17</a:t>
            </a:fld>
            <a:endParaRPr lang="fr-FR"/>
          </a:p>
        </p:txBody>
      </p:sp>
    </p:spTree>
    <p:extLst>
      <p:ext uri="{BB962C8B-B14F-4D97-AF65-F5344CB8AC3E}">
        <p14:creationId xmlns:p14="http://schemas.microsoft.com/office/powerpoint/2010/main" val="2754341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classe est un modèle pour créer des objets, elle définit les attributs, les méthodes que les objets auront</a:t>
            </a:r>
          </a:p>
          <a:p>
            <a:endParaRPr lang="fr-FR" dirty="0"/>
          </a:p>
          <a:p>
            <a:r>
              <a:rPr lang="fr-FR" dirty="0"/>
              <a:t>(</a:t>
            </a:r>
          </a:p>
        </p:txBody>
      </p:sp>
      <p:sp>
        <p:nvSpPr>
          <p:cNvPr id="4" name="Espace réservé du numéro de diapositive 3"/>
          <p:cNvSpPr>
            <a:spLocks noGrp="1"/>
          </p:cNvSpPr>
          <p:nvPr>
            <p:ph type="sldNum" sz="quarter" idx="5"/>
          </p:nvPr>
        </p:nvSpPr>
        <p:spPr/>
        <p:txBody>
          <a:bodyPr/>
          <a:lstStyle/>
          <a:p>
            <a:fld id="{A3DDBC9E-64A2-41F0-901A-1333894F4A6F}" type="slidenum">
              <a:rPr lang="fr-FR" smtClean="0"/>
              <a:t>18</a:t>
            </a:fld>
            <a:endParaRPr lang="fr-FR"/>
          </a:p>
        </p:txBody>
      </p:sp>
    </p:spTree>
    <p:extLst>
      <p:ext uri="{BB962C8B-B14F-4D97-AF65-F5344CB8AC3E}">
        <p14:creationId xmlns:p14="http://schemas.microsoft.com/office/powerpoint/2010/main" val="4157408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F9F9F9"/>
                </a:solidFill>
                <a:effectLst/>
                <a:latin typeface="Söhne"/>
              </a:rPr>
              <a:t>L'héritage permet à une classe d'hériter des attributs et méthodes d'une autre classe.</a:t>
            </a:r>
            <a:endParaRPr lang="fr-FR" dirty="0"/>
          </a:p>
        </p:txBody>
      </p:sp>
      <p:sp>
        <p:nvSpPr>
          <p:cNvPr id="4" name="Espace réservé du numéro de diapositive 3"/>
          <p:cNvSpPr>
            <a:spLocks noGrp="1"/>
          </p:cNvSpPr>
          <p:nvPr>
            <p:ph type="sldNum" sz="quarter" idx="5"/>
          </p:nvPr>
        </p:nvSpPr>
        <p:spPr/>
        <p:txBody>
          <a:bodyPr/>
          <a:lstStyle/>
          <a:p>
            <a:fld id="{A3DDBC9E-64A2-41F0-901A-1333894F4A6F}" type="slidenum">
              <a:rPr lang="fr-FR" smtClean="0"/>
              <a:t>19</a:t>
            </a:fld>
            <a:endParaRPr lang="fr-FR"/>
          </a:p>
        </p:txBody>
      </p:sp>
    </p:spTree>
    <p:extLst>
      <p:ext uri="{BB962C8B-B14F-4D97-AF65-F5344CB8AC3E}">
        <p14:creationId xmlns:p14="http://schemas.microsoft.com/office/powerpoint/2010/main" val="2121238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F9F9F9"/>
                </a:solidFill>
                <a:effectLst/>
                <a:latin typeface="Söhne"/>
              </a:rPr>
              <a:t>Le polymorphisme est un concept de programmation où un objet peut se présenter sous différentes formes et être utilisé comme s'il était de son type parent, ce qui facilite l'écriture de code plus générique et le traitement homogène d'objets de différentes classes.</a:t>
            </a:r>
            <a:endParaRPr lang="fr-FR" dirty="0"/>
          </a:p>
        </p:txBody>
      </p:sp>
      <p:sp>
        <p:nvSpPr>
          <p:cNvPr id="4" name="Espace réservé du numéro de diapositive 3"/>
          <p:cNvSpPr>
            <a:spLocks noGrp="1"/>
          </p:cNvSpPr>
          <p:nvPr>
            <p:ph type="sldNum" sz="quarter" idx="5"/>
          </p:nvPr>
        </p:nvSpPr>
        <p:spPr/>
        <p:txBody>
          <a:bodyPr/>
          <a:lstStyle/>
          <a:p>
            <a:fld id="{A3DDBC9E-64A2-41F0-901A-1333894F4A6F}" type="slidenum">
              <a:rPr lang="fr-FR" smtClean="0"/>
              <a:t>20</a:t>
            </a:fld>
            <a:endParaRPr lang="fr-FR"/>
          </a:p>
        </p:txBody>
      </p:sp>
    </p:spTree>
    <p:extLst>
      <p:ext uri="{BB962C8B-B14F-4D97-AF65-F5344CB8AC3E}">
        <p14:creationId xmlns:p14="http://schemas.microsoft.com/office/powerpoint/2010/main" val="2252628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br>
              <a:rPr lang="fr-FR" dirty="0"/>
            </a:br>
            <a:r>
              <a:rPr lang="fr-FR" b="0" i="0" dirty="0">
                <a:solidFill>
                  <a:srgbClr val="F9F9F9"/>
                </a:solidFill>
                <a:effectLst/>
                <a:latin typeface="Söhne"/>
              </a:rPr>
              <a:t>L'abstraction en programmation orientée objet (POO) consiste à mettre l'accent sur les attributs et comportements essentiels d'un objet tout en omettant les détails secondaires, souvent réalisée à l'aide de classes abstraites ou d'interfaces qui esquissent des méthodes sans en fournir une implémentation complète.</a:t>
            </a:r>
            <a:endParaRPr lang="fr-FR" dirty="0"/>
          </a:p>
        </p:txBody>
      </p:sp>
      <p:sp>
        <p:nvSpPr>
          <p:cNvPr id="4" name="Espace réservé du numéro de diapositive 3"/>
          <p:cNvSpPr>
            <a:spLocks noGrp="1"/>
          </p:cNvSpPr>
          <p:nvPr>
            <p:ph type="sldNum" sz="quarter" idx="5"/>
          </p:nvPr>
        </p:nvSpPr>
        <p:spPr/>
        <p:txBody>
          <a:bodyPr/>
          <a:lstStyle/>
          <a:p>
            <a:fld id="{A3DDBC9E-64A2-41F0-901A-1333894F4A6F}" type="slidenum">
              <a:rPr lang="fr-FR" smtClean="0"/>
              <a:t>21</a:t>
            </a:fld>
            <a:endParaRPr lang="fr-FR"/>
          </a:p>
        </p:txBody>
      </p:sp>
    </p:spTree>
    <p:extLst>
      <p:ext uri="{BB962C8B-B14F-4D97-AF65-F5344CB8AC3E}">
        <p14:creationId xmlns:p14="http://schemas.microsoft.com/office/powerpoint/2010/main" val="383518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742950" marR="78105" lvl="1" indent="-285750">
              <a:lnSpc>
                <a:spcPct val="80000"/>
              </a:lnSpc>
              <a:spcBef>
                <a:spcPts val="1205"/>
              </a:spcBef>
              <a:spcAft>
                <a:spcPts val="0"/>
              </a:spcAft>
              <a:buSzPts val="1400"/>
              <a:buFont typeface="Symbol" panose="05050102010706020507" pitchFamily="18" charset="2"/>
              <a:buChar char=""/>
              <a:tabLst>
                <a:tab pos="873760" algn="l"/>
              </a:tabLst>
            </a:pPr>
            <a:r>
              <a:rPr lang="fr-FR" sz="1800" b="1" spc="0" dirty="0">
                <a:effectLst/>
                <a:latin typeface="Calibri" panose="020F0502020204030204" pitchFamily="34" charset="0"/>
                <a:ea typeface="Symbol" panose="05050102010706020507" pitchFamily="18" charset="2"/>
                <a:cs typeface="Symbol" panose="05050102010706020507" pitchFamily="18" charset="2"/>
              </a:rPr>
              <a:t>Objectif du Projet : </a:t>
            </a:r>
            <a:r>
              <a:rPr lang="fr-FR" sz="1800" spc="0" dirty="0">
                <a:effectLst/>
                <a:latin typeface="Calibri" panose="020F0502020204030204" pitchFamily="34" charset="0"/>
                <a:ea typeface="Symbol" panose="05050102010706020507" pitchFamily="18" charset="2"/>
                <a:cs typeface="Symbol" panose="05050102010706020507" pitchFamily="18" charset="2"/>
              </a:rPr>
              <a:t>Développer un site de rencontre pour</a:t>
            </a:r>
            <a:r>
              <a:rPr lang="fr-FR" sz="1800" spc="-5" dirty="0">
                <a:effectLst/>
                <a:latin typeface="Calibri" panose="020F0502020204030204" pitchFamily="34" charset="0"/>
                <a:ea typeface="Symbol" panose="05050102010706020507" pitchFamily="18" charset="2"/>
                <a:cs typeface="Symbol" panose="05050102010706020507" pitchFamily="18" charset="2"/>
              </a:rPr>
              <a:t> </a:t>
            </a:r>
            <a:r>
              <a:rPr lang="fr-FR" sz="1800" spc="0" dirty="0">
                <a:effectLst/>
                <a:latin typeface="Calibri" panose="020F0502020204030204" pitchFamily="34" charset="0"/>
                <a:ea typeface="Symbol" panose="05050102010706020507" pitchFamily="18" charset="2"/>
                <a:cs typeface="Symbol" panose="05050102010706020507" pitchFamily="18" charset="2"/>
              </a:rPr>
              <a:t>permettre aux joueurs de League of Legends de trouver des coéquipiers compatibles.</a:t>
            </a:r>
          </a:p>
          <a:p>
            <a:pPr marL="742950" marR="80645" lvl="1" indent="-285750">
              <a:lnSpc>
                <a:spcPct val="80000"/>
              </a:lnSpc>
              <a:spcBef>
                <a:spcPts val="1250"/>
              </a:spcBef>
              <a:spcAft>
                <a:spcPts val="0"/>
              </a:spcAft>
              <a:buSzPts val="1400"/>
              <a:buFont typeface="Symbol" panose="05050102010706020507" pitchFamily="18" charset="2"/>
              <a:buChar char=""/>
              <a:tabLst>
                <a:tab pos="873760" algn="l"/>
              </a:tabLst>
            </a:pPr>
            <a:r>
              <a:rPr lang="fr-FR" sz="1800" b="1" spc="0" dirty="0">
                <a:effectLst/>
                <a:latin typeface="Calibri" panose="020F0502020204030204" pitchFamily="34" charset="0"/>
                <a:ea typeface="Symbol" panose="05050102010706020507" pitchFamily="18" charset="2"/>
                <a:cs typeface="Symbol" panose="05050102010706020507" pitchFamily="18" charset="2"/>
              </a:rPr>
              <a:t>Portée du Projet : </a:t>
            </a:r>
            <a:r>
              <a:rPr lang="fr-FR" sz="1800" spc="0" dirty="0">
                <a:effectLst/>
                <a:latin typeface="Calibri" panose="020F0502020204030204" pitchFamily="34" charset="0"/>
                <a:ea typeface="Symbol" panose="05050102010706020507" pitchFamily="18" charset="2"/>
                <a:cs typeface="Symbol" panose="05050102010706020507" pitchFamily="18" charset="2"/>
              </a:rPr>
              <a:t>Inclure les fonctionnalités de profil utilisateur, FILTRE, de messagerie et d'interaction sociale.</a:t>
            </a:r>
          </a:p>
          <a:p>
            <a:endParaRPr lang="fr-FR" dirty="0"/>
          </a:p>
        </p:txBody>
      </p:sp>
      <p:sp>
        <p:nvSpPr>
          <p:cNvPr id="4" name="Espace réservé du numéro de diapositive 3"/>
          <p:cNvSpPr>
            <a:spLocks noGrp="1"/>
          </p:cNvSpPr>
          <p:nvPr>
            <p:ph type="sldNum" sz="quarter" idx="5"/>
          </p:nvPr>
        </p:nvSpPr>
        <p:spPr/>
        <p:txBody>
          <a:bodyPr/>
          <a:lstStyle/>
          <a:p>
            <a:fld id="{A3DDBC9E-64A2-41F0-901A-1333894F4A6F}" type="slidenum">
              <a:rPr lang="fr-FR" smtClean="0"/>
              <a:t>3</a:t>
            </a:fld>
            <a:endParaRPr lang="fr-FR"/>
          </a:p>
        </p:txBody>
      </p:sp>
    </p:spTree>
    <p:extLst>
      <p:ext uri="{BB962C8B-B14F-4D97-AF65-F5344CB8AC3E}">
        <p14:creationId xmlns:p14="http://schemas.microsoft.com/office/powerpoint/2010/main" val="3288674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effectLst/>
              </a:rPr>
              <a:t>L'encapsulation cache l'état interne d'un objet, permettant l'accès uniquement via des méthodes définies, pour sécuriser les données et faciliter la maintenance du code.</a:t>
            </a:r>
          </a:p>
          <a:p>
            <a:br>
              <a:rPr lang="fr-FR" dirty="0">
                <a:effectLst/>
              </a:rPr>
            </a:br>
            <a:endParaRPr lang="fr-FR" dirty="0"/>
          </a:p>
        </p:txBody>
      </p:sp>
      <p:sp>
        <p:nvSpPr>
          <p:cNvPr id="4" name="Espace réservé du numéro de diapositive 3"/>
          <p:cNvSpPr>
            <a:spLocks noGrp="1"/>
          </p:cNvSpPr>
          <p:nvPr>
            <p:ph type="sldNum" sz="quarter" idx="5"/>
          </p:nvPr>
        </p:nvSpPr>
        <p:spPr/>
        <p:txBody>
          <a:bodyPr/>
          <a:lstStyle/>
          <a:p>
            <a:fld id="{A3DDBC9E-64A2-41F0-901A-1333894F4A6F}" type="slidenum">
              <a:rPr lang="fr-FR" smtClean="0"/>
              <a:t>22</a:t>
            </a:fld>
            <a:endParaRPr lang="fr-FR"/>
          </a:p>
        </p:txBody>
      </p:sp>
    </p:spTree>
    <p:extLst>
      <p:ext uri="{BB962C8B-B14F-4D97-AF65-F5344CB8AC3E}">
        <p14:creationId xmlns:p14="http://schemas.microsoft.com/office/powerpoint/2010/main" val="1973649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r>
              <a:rPr lang="fr-FR" b="0" i="0" dirty="0">
                <a:solidFill>
                  <a:srgbClr val="F9F9F9"/>
                </a:solidFill>
                <a:effectLst/>
                <a:latin typeface="Söhne"/>
              </a:rPr>
            </a:br>
            <a:r>
              <a:rPr lang="fr-FR" b="0" i="0" dirty="0">
                <a:solidFill>
                  <a:srgbClr val="F9F9F9"/>
                </a:solidFill>
                <a:effectLst/>
                <a:latin typeface="Söhne"/>
              </a:rPr>
              <a:t>Les balises HTML sont essentielles pour le référencement (SEO) car elles aident à structurer le contenu pour les moteurs de recherche et les utilisateurs :</a:t>
            </a:r>
          </a:p>
          <a:p>
            <a:pPr algn="l">
              <a:buFont typeface="Arial" panose="020B0604020202020204" pitchFamily="34" charset="0"/>
              <a:buChar char="•"/>
            </a:pPr>
            <a:r>
              <a:rPr lang="fr-FR" b="0" i="0" dirty="0">
                <a:solidFill>
                  <a:srgbClr val="F9F9F9"/>
                </a:solidFill>
                <a:effectLst/>
                <a:latin typeface="Söhne"/>
              </a:rPr>
              <a:t>&lt;</a:t>
            </a:r>
            <a:r>
              <a:rPr lang="fr-FR" b="0" i="0" dirty="0" err="1">
                <a:solidFill>
                  <a:srgbClr val="F9F9F9"/>
                </a:solidFill>
                <a:effectLst/>
                <a:latin typeface="Söhne"/>
              </a:rPr>
              <a:t>title</a:t>
            </a:r>
            <a:r>
              <a:rPr lang="fr-FR" b="0" i="0" dirty="0">
                <a:solidFill>
                  <a:srgbClr val="F9F9F9"/>
                </a:solidFill>
                <a:effectLst/>
                <a:latin typeface="Söhne"/>
              </a:rPr>
              <a:t>&gt;: Titre de la page, primordial pour le SEO, doit inclure des mots-clés.</a:t>
            </a:r>
          </a:p>
          <a:p>
            <a:pPr algn="l">
              <a:buFont typeface="Arial" panose="020B0604020202020204" pitchFamily="34" charset="0"/>
              <a:buChar char="•"/>
            </a:pPr>
            <a:r>
              <a:rPr lang="fr-FR" b="0" i="0" dirty="0">
                <a:solidFill>
                  <a:srgbClr val="F9F9F9"/>
                </a:solidFill>
                <a:effectLst/>
                <a:latin typeface="Söhne"/>
              </a:rPr>
              <a:t>&lt;h1&gt;, &lt;h2&gt;, &lt;h3&gt;: Hiérarchisent le contenu, avec &lt;h1&gt; comme le plus important.</a:t>
            </a:r>
          </a:p>
          <a:p>
            <a:pPr algn="l">
              <a:buFont typeface="Arial" panose="020B0604020202020204" pitchFamily="34" charset="0"/>
              <a:buChar char="•"/>
            </a:pPr>
            <a:r>
              <a:rPr lang="fr-FR" b="0" i="0" dirty="0">
                <a:solidFill>
                  <a:srgbClr val="F9F9F9"/>
                </a:solidFill>
                <a:effectLst/>
                <a:latin typeface="Söhne"/>
              </a:rPr>
              <a:t>&lt;</a:t>
            </a:r>
            <a:r>
              <a:rPr lang="fr-FR" b="0" i="0" dirty="0" err="1">
                <a:solidFill>
                  <a:srgbClr val="F9F9F9"/>
                </a:solidFill>
                <a:effectLst/>
                <a:latin typeface="Söhne"/>
              </a:rPr>
              <a:t>meta</a:t>
            </a:r>
            <a:r>
              <a:rPr lang="fr-FR" b="0" i="0" dirty="0">
                <a:solidFill>
                  <a:srgbClr val="F9F9F9"/>
                </a:solidFill>
                <a:effectLst/>
                <a:latin typeface="Söhne"/>
              </a:rPr>
              <a:t> </a:t>
            </a:r>
            <a:r>
              <a:rPr lang="fr-FR" b="0" i="0" dirty="0" err="1">
                <a:solidFill>
                  <a:srgbClr val="F9F9F9"/>
                </a:solidFill>
                <a:effectLst/>
                <a:latin typeface="Söhne"/>
              </a:rPr>
              <a:t>name</a:t>
            </a:r>
            <a:r>
              <a:rPr lang="fr-FR" b="0" i="0" dirty="0">
                <a:solidFill>
                  <a:srgbClr val="F9F9F9"/>
                </a:solidFill>
                <a:effectLst/>
                <a:latin typeface="Söhne"/>
              </a:rPr>
              <a:t>="description"&gt;: Fournit un résumé de la page dans les résultats de recherche, important pour le taux de clics.</a:t>
            </a:r>
          </a:p>
          <a:p>
            <a:pPr algn="l">
              <a:buFont typeface="Arial" panose="020B0604020202020204" pitchFamily="34" charset="0"/>
              <a:buChar char="•"/>
            </a:pPr>
            <a:r>
              <a:rPr lang="fr-FR" b="0" i="0" dirty="0">
                <a:solidFill>
                  <a:srgbClr val="F9F9F9"/>
                </a:solidFill>
                <a:effectLst/>
                <a:latin typeface="Söhne"/>
              </a:rPr>
              <a:t>&lt;</a:t>
            </a:r>
            <a:r>
              <a:rPr lang="fr-FR" b="0" i="0" dirty="0" err="1">
                <a:solidFill>
                  <a:srgbClr val="F9F9F9"/>
                </a:solidFill>
                <a:effectLst/>
                <a:latin typeface="Söhne"/>
              </a:rPr>
              <a:t>img</a:t>
            </a:r>
            <a:r>
              <a:rPr lang="fr-FR" b="0" i="0" dirty="0">
                <a:solidFill>
                  <a:srgbClr val="F9F9F9"/>
                </a:solidFill>
                <a:effectLst/>
                <a:latin typeface="Söhne"/>
              </a:rPr>
              <a:t>&gt; avec alt: Aide à l'indexation des images et à l'accessibilité, décrit le contenu visuel.</a:t>
            </a:r>
          </a:p>
          <a:p>
            <a:pPr algn="l">
              <a:buFont typeface="Arial" panose="020B0604020202020204" pitchFamily="34" charset="0"/>
              <a:buChar char="•"/>
            </a:pPr>
            <a:r>
              <a:rPr lang="fr-FR" b="0" i="0" dirty="0">
                <a:solidFill>
                  <a:srgbClr val="F9F9F9"/>
                </a:solidFill>
                <a:effectLst/>
                <a:latin typeface="Söhne"/>
              </a:rPr>
              <a:t>&lt;a&gt; avec </a:t>
            </a:r>
            <a:r>
              <a:rPr lang="fr-FR" b="0" i="0" dirty="0" err="1">
                <a:solidFill>
                  <a:srgbClr val="F9F9F9"/>
                </a:solidFill>
                <a:effectLst/>
                <a:latin typeface="Söhne"/>
              </a:rPr>
              <a:t>title</a:t>
            </a:r>
            <a:r>
              <a:rPr lang="fr-FR" b="0" i="0" dirty="0">
                <a:solidFill>
                  <a:srgbClr val="F9F9F9"/>
                </a:solidFill>
                <a:effectLst/>
                <a:latin typeface="Söhne"/>
              </a:rPr>
              <a:t>: Définit les liens et le texte d'ancrage, influençant le classement et la pertinence.</a:t>
            </a:r>
          </a:p>
          <a:p>
            <a:pPr algn="l">
              <a:buFont typeface="Arial" panose="020B0604020202020204" pitchFamily="34" charset="0"/>
              <a:buChar char="•"/>
            </a:pPr>
            <a:r>
              <a:rPr lang="fr-FR" b="0" i="0" dirty="0">
                <a:solidFill>
                  <a:srgbClr val="F9F9F9"/>
                </a:solidFill>
                <a:effectLst/>
                <a:latin typeface="Söhne"/>
              </a:rPr>
              <a:t>&lt;</a:t>
            </a:r>
            <a:r>
              <a:rPr lang="fr-FR" b="0" i="0" dirty="0" err="1">
                <a:solidFill>
                  <a:srgbClr val="F9F9F9"/>
                </a:solidFill>
                <a:effectLst/>
                <a:latin typeface="Söhne"/>
              </a:rPr>
              <a:t>meta</a:t>
            </a:r>
            <a:r>
              <a:rPr lang="fr-FR" b="0" i="0" dirty="0">
                <a:solidFill>
                  <a:srgbClr val="F9F9F9"/>
                </a:solidFill>
                <a:effectLst/>
                <a:latin typeface="Söhne"/>
              </a:rPr>
              <a:t> </a:t>
            </a:r>
            <a:r>
              <a:rPr lang="fr-FR" b="0" i="0" dirty="0" err="1">
                <a:solidFill>
                  <a:srgbClr val="F9F9F9"/>
                </a:solidFill>
                <a:effectLst/>
                <a:latin typeface="Söhne"/>
              </a:rPr>
              <a:t>name</a:t>
            </a:r>
            <a:r>
              <a:rPr lang="fr-FR" b="0" i="0" dirty="0">
                <a:solidFill>
                  <a:srgbClr val="F9F9F9"/>
                </a:solidFill>
                <a:effectLst/>
                <a:latin typeface="Söhne"/>
              </a:rPr>
              <a:t>="robots"&gt;: Indique si une page doit être indexée et si ses liens doivent être suivis.</a:t>
            </a:r>
          </a:p>
          <a:p>
            <a:pPr algn="l"/>
            <a:r>
              <a:rPr lang="fr-FR" b="0" i="0" dirty="0">
                <a:solidFill>
                  <a:srgbClr val="F9F9F9"/>
                </a:solidFill>
                <a:effectLst/>
                <a:latin typeface="Söhne"/>
              </a:rPr>
              <a:t>Un bon usage de ces balises améliore la visibilité et le classement dans les recherches.</a:t>
            </a:r>
          </a:p>
        </p:txBody>
      </p:sp>
      <p:sp>
        <p:nvSpPr>
          <p:cNvPr id="4" name="Espace réservé du numéro de diapositive 3"/>
          <p:cNvSpPr>
            <a:spLocks noGrp="1"/>
          </p:cNvSpPr>
          <p:nvPr>
            <p:ph type="sldNum" sz="quarter" idx="5"/>
          </p:nvPr>
        </p:nvSpPr>
        <p:spPr/>
        <p:txBody>
          <a:bodyPr/>
          <a:lstStyle/>
          <a:p>
            <a:fld id="{A3DDBC9E-64A2-41F0-901A-1333894F4A6F}" type="slidenum">
              <a:rPr lang="fr-FR" smtClean="0"/>
              <a:t>23</a:t>
            </a:fld>
            <a:endParaRPr lang="fr-FR"/>
          </a:p>
        </p:txBody>
      </p:sp>
    </p:spTree>
    <p:extLst>
      <p:ext uri="{BB962C8B-B14F-4D97-AF65-F5344CB8AC3E}">
        <p14:creationId xmlns:p14="http://schemas.microsoft.com/office/powerpoint/2010/main" val="1125498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Bout de code</a:t>
            </a:r>
          </a:p>
        </p:txBody>
      </p:sp>
      <p:sp>
        <p:nvSpPr>
          <p:cNvPr id="4" name="Espace réservé du numéro de diapositive 3"/>
          <p:cNvSpPr>
            <a:spLocks noGrp="1"/>
          </p:cNvSpPr>
          <p:nvPr>
            <p:ph type="sldNum" sz="quarter" idx="5"/>
          </p:nvPr>
        </p:nvSpPr>
        <p:spPr/>
        <p:txBody>
          <a:bodyPr/>
          <a:lstStyle/>
          <a:p>
            <a:fld id="{A3DDBC9E-64A2-41F0-901A-1333894F4A6F}" type="slidenum">
              <a:rPr lang="fr-FR" smtClean="0"/>
              <a:t>24</a:t>
            </a:fld>
            <a:endParaRPr lang="fr-FR"/>
          </a:p>
        </p:txBody>
      </p:sp>
    </p:spTree>
    <p:extLst>
      <p:ext uri="{BB962C8B-B14F-4D97-AF65-F5344CB8AC3E}">
        <p14:creationId xmlns:p14="http://schemas.microsoft.com/office/powerpoint/2010/main" val="1395176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Bouts de codes, variables </a:t>
            </a:r>
            <a:r>
              <a:rPr lang="fr-FR" dirty="0" err="1"/>
              <a:t>ect</a:t>
            </a:r>
            <a:endParaRPr lang="fr-FR" dirty="0"/>
          </a:p>
        </p:txBody>
      </p:sp>
      <p:sp>
        <p:nvSpPr>
          <p:cNvPr id="4" name="Espace réservé du numéro de diapositive 3"/>
          <p:cNvSpPr>
            <a:spLocks noGrp="1"/>
          </p:cNvSpPr>
          <p:nvPr>
            <p:ph type="sldNum" sz="quarter" idx="5"/>
          </p:nvPr>
        </p:nvSpPr>
        <p:spPr/>
        <p:txBody>
          <a:bodyPr/>
          <a:lstStyle/>
          <a:p>
            <a:fld id="{A3DDBC9E-64A2-41F0-901A-1333894F4A6F}" type="slidenum">
              <a:rPr lang="fr-FR" smtClean="0"/>
              <a:t>25</a:t>
            </a:fld>
            <a:endParaRPr lang="fr-FR"/>
          </a:p>
        </p:txBody>
      </p:sp>
    </p:spTree>
    <p:extLst>
      <p:ext uri="{BB962C8B-B14F-4D97-AF65-F5344CB8AC3E}">
        <p14:creationId xmlns:p14="http://schemas.microsoft.com/office/powerpoint/2010/main" val="3007590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3DDBC9E-64A2-41F0-901A-1333894F4A6F}" type="slidenum">
              <a:rPr lang="fr-FR" smtClean="0"/>
              <a:t>28</a:t>
            </a:fld>
            <a:endParaRPr lang="fr-FR"/>
          </a:p>
        </p:txBody>
      </p:sp>
    </p:spTree>
    <p:extLst>
      <p:ext uri="{BB962C8B-B14F-4D97-AF65-F5344CB8AC3E}">
        <p14:creationId xmlns:p14="http://schemas.microsoft.com/office/powerpoint/2010/main" val="1767588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Techno : html </a:t>
            </a:r>
            <a:r>
              <a:rPr lang="fr-FR" dirty="0" err="1"/>
              <a:t>css</a:t>
            </a:r>
            <a:r>
              <a:rPr lang="fr-FR" dirty="0"/>
              <a:t> , </a:t>
            </a:r>
            <a:r>
              <a:rPr lang="fr-FR" dirty="0" err="1"/>
              <a:t>symfony</a:t>
            </a:r>
            <a:r>
              <a:rPr lang="fr-FR" dirty="0"/>
              <a:t>, doctrine, </a:t>
            </a:r>
            <a:r>
              <a:rPr lang="fr-FR" dirty="0" err="1"/>
              <a:t>twig</a:t>
            </a:r>
            <a:r>
              <a:rPr lang="fr-FR" dirty="0"/>
              <a:t>, </a:t>
            </a:r>
            <a:r>
              <a:rPr lang="fr-FR" dirty="0" err="1"/>
              <a:t>js</a:t>
            </a:r>
            <a:r>
              <a:rPr lang="fr-FR" dirty="0"/>
              <a:t>, </a:t>
            </a:r>
            <a:r>
              <a:rPr lang="fr-FR" dirty="0" err="1"/>
              <a:t>mysql</a:t>
            </a:r>
            <a:r>
              <a:rPr lang="fr-FR" dirty="0"/>
              <a:t>, </a:t>
            </a:r>
            <a:r>
              <a:rPr lang="fr-FR" dirty="0" err="1"/>
              <a:t>php</a:t>
            </a:r>
            <a:endParaRPr lang="fr-FR" dirty="0"/>
          </a:p>
        </p:txBody>
      </p:sp>
      <p:sp>
        <p:nvSpPr>
          <p:cNvPr id="4" name="Espace réservé du numéro de diapositive 3"/>
          <p:cNvSpPr>
            <a:spLocks noGrp="1"/>
          </p:cNvSpPr>
          <p:nvPr>
            <p:ph type="sldNum" sz="quarter" idx="5"/>
          </p:nvPr>
        </p:nvSpPr>
        <p:spPr/>
        <p:txBody>
          <a:bodyPr/>
          <a:lstStyle/>
          <a:p>
            <a:fld id="{A3DDBC9E-64A2-41F0-901A-1333894F4A6F}" type="slidenum">
              <a:rPr lang="fr-FR" smtClean="0"/>
              <a:t>4</a:t>
            </a:fld>
            <a:endParaRPr lang="fr-FR"/>
          </a:p>
        </p:txBody>
      </p:sp>
    </p:spTree>
    <p:extLst>
      <p:ext uri="{BB962C8B-B14F-4D97-AF65-F5344CB8AC3E}">
        <p14:creationId xmlns:p14="http://schemas.microsoft.com/office/powerpoint/2010/main" val="1902356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Mots clés : Break points, </a:t>
            </a:r>
            <a:r>
              <a:rPr lang="fr-FR" dirty="0" err="1"/>
              <a:t>mediaqueries</a:t>
            </a:r>
            <a:r>
              <a:rPr lang="fr-FR" dirty="0"/>
              <a:t> , adaptable </a:t>
            </a:r>
            <a:r>
              <a:rPr lang="fr-FR" dirty="0" err="1"/>
              <a:t>ectt</a:t>
            </a:r>
            <a:endParaRPr lang="fr-FR" dirty="0"/>
          </a:p>
        </p:txBody>
      </p:sp>
      <p:sp>
        <p:nvSpPr>
          <p:cNvPr id="4" name="Espace réservé du numéro de diapositive 3"/>
          <p:cNvSpPr>
            <a:spLocks noGrp="1"/>
          </p:cNvSpPr>
          <p:nvPr>
            <p:ph type="sldNum" sz="quarter" idx="5"/>
          </p:nvPr>
        </p:nvSpPr>
        <p:spPr/>
        <p:txBody>
          <a:bodyPr/>
          <a:lstStyle/>
          <a:p>
            <a:fld id="{A3DDBC9E-64A2-41F0-901A-1333894F4A6F}" type="slidenum">
              <a:rPr lang="fr-FR" smtClean="0"/>
              <a:t>6</a:t>
            </a:fld>
            <a:endParaRPr lang="fr-FR"/>
          </a:p>
        </p:txBody>
      </p:sp>
    </p:spTree>
    <p:extLst>
      <p:ext uri="{BB962C8B-B14F-4D97-AF65-F5344CB8AC3E}">
        <p14:creationId xmlns:p14="http://schemas.microsoft.com/office/powerpoint/2010/main" val="1472614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marR="756920" lvl="0" indent="-342900" algn="just">
              <a:lnSpc>
                <a:spcPct val="107000"/>
              </a:lnSpc>
              <a:spcBef>
                <a:spcPts val="915"/>
              </a:spcBef>
              <a:spcAft>
                <a:spcPts val="0"/>
              </a:spcAft>
              <a:buFont typeface="Symbol" panose="05050102010706020507" pitchFamily="18" charset="2"/>
              <a:buChar char=""/>
            </a:pPr>
            <a:endParaRPr lang="fr-FR" sz="1800" dirty="0">
              <a:effectLst/>
              <a:latin typeface="Arial MT"/>
              <a:ea typeface="Arial MT"/>
              <a:cs typeface="Arial MT"/>
            </a:endParaRPr>
          </a:p>
          <a:p>
            <a:pPr marL="0" marR="756920" lvl="0" indent="0" algn="just">
              <a:lnSpc>
                <a:spcPct val="107000"/>
              </a:lnSpc>
              <a:spcBef>
                <a:spcPts val="915"/>
              </a:spcBef>
              <a:spcAft>
                <a:spcPts val="0"/>
              </a:spcAft>
              <a:buFont typeface="Symbol" panose="05050102010706020507" pitchFamily="18" charset="2"/>
              <a:buNone/>
            </a:pPr>
            <a:r>
              <a:rPr lang="fr-FR" sz="1800" dirty="0">
                <a:effectLst/>
                <a:latin typeface="Arial MT"/>
                <a:ea typeface="Arial MT"/>
                <a:cs typeface="Arial MT"/>
              </a:rPr>
              <a:t>Mots clés : entités / cardinalités / relations  </a:t>
            </a:r>
          </a:p>
          <a:p>
            <a:pPr marL="342900" marR="756920" lvl="0" indent="-342900" algn="just">
              <a:lnSpc>
                <a:spcPct val="107000"/>
              </a:lnSpc>
              <a:spcBef>
                <a:spcPts val="915"/>
              </a:spcBef>
              <a:spcAft>
                <a:spcPts val="0"/>
              </a:spcAft>
              <a:buFont typeface="Symbol" panose="05050102010706020507" pitchFamily="18" charset="2"/>
              <a:buChar char=""/>
            </a:pPr>
            <a:endParaRPr lang="fr-FR" sz="1800" dirty="0">
              <a:effectLst/>
              <a:latin typeface="Arial MT"/>
              <a:ea typeface="Arial MT"/>
              <a:cs typeface="Arial MT"/>
            </a:endParaRPr>
          </a:p>
          <a:p>
            <a:pPr marL="342900" marR="756920" lvl="0" indent="-342900" algn="just">
              <a:lnSpc>
                <a:spcPct val="107000"/>
              </a:lnSpc>
              <a:spcBef>
                <a:spcPts val="915"/>
              </a:spcBef>
              <a:spcAft>
                <a:spcPts val="0"/>
              </a:spcAft>
              <a:buFont typeface="Symbol" panose="05050102010706020507" pitchFamily="18" charset="2"/>
              <a:buChar char=""/>
            </a:pPr>
            <a:r>
              <a:rPr lang="fr-FR" sz="1800" dirty="0">
                <a:effectLst/>
                <a:latin typeface="Arial MT"/>
                <a:ea typeface="Arial MT"/>
                <a:cs typeface="Arial MT"/>
              </a:rPr>
              <a:t>Les utilisateurs peuvent envoyer et recevoir des messages. Chaque message a un seul expéditeur et un seul destinataire, indiquant une relation un-à-un.</a:t>
            </a:r>
          </a:p>
          <a:p>
            <a:pPr marL="342900" marR="756920" lvl="0" indent="-342900" algn="just">
              <a:lnSpc>
                <a:spcPct val="107000"/>
              </a:lnSpc>
              <a:spcBef>
                <a:spcPts val="915"/>
              </a:spcBef>
              <a:spcAft>
                <a:spcPts val="0"/>
              </a:spcAft>
              <a:buFont typeface="Symbol" panose="05050102010706020507" pitchFamily="18" charset="2"/>
              <a:buChar char=""/>
            </a:pPr>
            <a:r>
              <a:rPr lang="fr-FR" sz="1800" dirty="0">
                <a:effectLst/>
                <a:latin typeface="Arial MT"/>
                <a:ea typeface="Arial MT"/>
                <a:cs typeface="Arial MT"/>
              </a:rPr>
              <a:t>Un utilisateur peut envoyer 0 zéro ou plusieurs messages, il peut recevoir un ou plusieurs messages</a:t>
            </a:r>
          </a:p>
          <a:p>
            <a:pPr marL="342900" marR="756920" lvl="0" indent="-342900" algn="just">
              <a:lnSpc>
                <a:spcPct val="107000"/>
              </a:lnSpc>
              <a:spcBef>
                <a:spcPts val="915"/>
              </a:spcBef>
              <a:spcAft>
                <a:spcPts val="0"/>
              </a:spcAft>
              <a:buFont typeface="Symbol" panose="05050102010706020507" pitchFamily="18" charset="2"/>
              <a:buChar char=""/>
            </a:pPr>
            <a:endParaRPr lang="fr-FR" sz="1800" dirty="0">
              <a:effectLst/>
              <a:latin typeface="Arial MT"/>
              <a:ea typeface="Arial MT"/>
              <a:cs typeface="Arial MT"/>
            </a:endParaRPr>
          </a:p>
          <a:p>
            <a:pPr marL="581660" marR="756920" indent="448945" algn="just">
              <a:lnSpc>
                <a:spcPct val="107000"/>
              </a:lnSpc>
              <a:spcAft>
                <a:spcPts val="0"/>
              </a:spcAft>
            </a:pPr>
            <a:r>
              <a:rPr lang="fr-FR" sz="1800" dirty="0">
                <a:effectLst/>
                <a:latin typeface="Arial MT"/>
                <a:ea typeface="Arial MT"/>
                <a:cs typeface="Arial MT"/>
              </a:rPr>
              <a:t> </a:t>
            </a:r>
          </a:p>
          <a:p>
            <a:pPr marL="342900" marR="756920" lvl="0" indent="-342900">
              <a:lnSpc>
                <a:spcPct val="107000"/>
              </a:lnSpc>
              <a:spcBef>
                <a:spcPts val="915"/>
              </a:spcBef>
              <a:spcAft>
                <a:spcPts val="0"/>
              </a:spcAft>
              <a:buFont typeface="Symbol" panose="05050102010706020507" pitchFamily="18" charset="2"/>
              <a:buChar char=""/>
            </a:pPr>
            <a:r>
              <a:rPr lang="fr-FR" sz="1800" dirty="0">
                <a:effectLst/>
                <a:latin typeface="Arial MT"/>
                <a:ea typeface="Arial MT"/>
                <a:cs typeface="Arial MT"/>
              </a:rPr>
              <a:t>Un utilisateur peut adopter plusieurs langues et avoir plusieurs styles de jeu, champions, rôles et rangs, ce qui implique une relation un-à-plusieurs dans chaque cas.</a:t>
            </a:r>
          </a:p>
          <a:p>
            <a:br>
              <a:rPr lang="fr-FR" sz="1800" dirty="0">
                <a:effectLst/>
                <a:latin typeface="Arial MT"/>
                <a:ea typeface="Arial MT"/>
                <a:cs typeface="Arial MT"/>
              </a:rPr>
            </a:br>
            <a:endParaRPr lang="fr-FR" dirty="0"/>
          </a:p>
        </p:txBody>
      </p:sp>
      <p:sp>
        <p:nvSpPr>
          <p:cNvPr id="4" name="Espace réservé du numéro de diapositive 3"/>
          <p:cNvSpPr>
            <a:spLocks noGrp="1"/>
          </p:cNvSpPr>
          <p:nvPr>
            <p:ph type="sldNum" sz="quarter" idx="5"/>
          </p:nvPr>
        </p:nvSpPr>
        <p:spPr/>
        <p:txBody>
          <a:bodyPr/>
          <a:lstStyle/>
          <a:p>
            <a:fld id="{A3DDBC9E-64A2-41F0-901A-1333894F4A6F}" type="slidenum">
              <a:rPr lang="fr-FR" smtClean="0"/>
              <a:t>7</a:t>
            </a:fld>
            <a:endParaRPr lang="fr-FR"/>
          </a:p>
        </p:txBody>
      </p:sp>
    </p:spTree>
    <p:extLst>
      <p:ext uri="{BB962C8B-B14F-4D97-AF65-F5344CB8AC3E}">
        <p14:creationId xmlns:p14="http://schemas.microsoft.com/office/powerpoint/2010/main" val="647801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MLD, moins abstrait de se rapproche plus de comment c’est directement stockés en </a:t>
            </a:r>
            <a:r>
              <a:rPr lang="fr-FR" dirty="0" err="1"/>
              <a:t>bdd</a:t>
            </a:r>
            <a:endParaRPr lang="fr-FR" dirty="0"/>
          </a:p>
          <a:p>
            <a:endParaRPr lang="fr-FR" dirty="0"/>
          </a:p>
          <a:p>
            <a:r>
              <a:rPr lang="fr-FR" dirty="0"/>
              <a:t>Clés primaires, clés étrangères, relations</a:t>
            </a:r>
          </a:p>
          <a:p>
            <a:endParaRPr lang="fr-FR" dirty="0"/>
          </a:p>
        </p:txBody>
      </p:sp>
      <p:sp>
        <p:nvSpPr>
          <p:cNvPr id="4" name="Espace réservé du numéro de diapositive 3"/>
          <p:cNvSpPr>
            <a:spLocks noGrp="1"/>
          </p:cNvSpPr>
          <p:nvPr>
            <p:ph type="sldNum" sz="quarter" idx="5"/>
          </p:nvPr>
        </p:nvSpPr>
        <p:spPr/>
        <p:txBody>
          <a:bodyPr/>
          <a:lstStyle/>
          <a:p>
            <a:fld id="{A3DDBC9E-64A2-41F0-901A-1333894F4A6F}" type="slidenum">
              <a:rPr lang="fr-FR" smtClean="0"/>
              <a:t>8</a:t>
            </a:fld>
            <a:endParaRPr lang="fr-FR"/>
          </a:p>
        </p:txBody>
      </p:sp>
    </p:spTree>
    <p:extLst>
      <p:ext uri="{BB962C8B-B14F-4D97-AF65-F5344CB8AC3E}">
        <p14:creationId xmlns:p14="http://schemas.microsoft.com/office/powerpoint/2010/main" val="3806048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Base de données</a:t>
            </a:r>
          </a:p>
          <a:p>
            <a:endParaRPr lang="fr-FR" dirty="0"/>
          </a:p>
          <a:p>
            <a:r>
              <a:rPr lang="fr-FR" dirty="0"/>
              <a:t>Clé primaire, clé étrangères, tables ,</a:t>
            </a:r>
          </a:p>
        </p:txBody>
      </p:sp>
      <p:sp>
        <p:nvSpPr>
          <p:cNvPr id="4" name="Espace réservé du numéro de diapositive 3"/>
          <p:cNvSpPr>
            <a:spLocks noGrp="1"/>
          </p:cNvSpPr>
          <p:nvPr>
            <p:ph type="sldNum" sz="quarter" idx="5"/>
          </p:nvPr>
        </p:nvSpPr>
        <p:spPr/>
        <p:txBody>
          <a:bodyPr/>
          <a:lstStyle/>
          <a:p>
            <a:fld id="{A3DDBC9E-64A2-41F0-901A-1333894F4A6F}" type="slidenum">
              <a:rPr lang="fr-FR" smtClean="0"/>
              <a:t>9</a:t>
            </a:fld>
            <a:endParaRPr lang="fr-FR"/>
          </a:p>
        </p:txBody>
      </p:sp>
    </p:spTree>
    <p:extLst>
      <p:ext uri="{BB962C8B-B14F-4D97-AF65-F5344CB8AC3E}">
        <p14:creationId xmlns:p14="http://schemas.microsoft.com/office/powerpoint/2010/main" val="4074039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Faille XSS = Injection code malveillant souvent script </a:t>
            </a:r>
            <a:r>
              <a:rPr lang="fr-FR" dirty="0" err="1"/>
              <a:t>js</a:t>
            </a:r>
            <a:r>
              <a:rPr lang="fr-FR" dirty="0"/>
              <a:t>, </a:t>
            </a:r>
            <a:br>
              <a:rPr lang="fr-FR" dirty="0"/>
            </a:br>
            <a:r>
              <a:rPr lang="fr-FR" dirty="0"/>
              <a:t>Solution filtres entrées, échappe sorties , </a:t>
            </a:r>
            <a:r>
              <a:rPr lang="fr-FR" dirty="0" err="1"/>
              <a:t>htmlspecialchars</a:t>
            </a:r>
            <a:r>
              <a:rPr lang="fr-FR" dirty="0"/>
              <a:t>, </a:t>
            </a:r>
            <a:r>
              <a:rPr lang="fr-FR" dirty="0" err="1"/>
              <a:t>htmlentities</a:t>
            </a:r>
            <a:r>
              <a:rPr lang="fr-FR" dirty="0"/>
              <a:t>, </a:t>
            </a:r>
            <a:r>
              <a:rPr lang="fr-FR" dirty="0" err="1"/>
              <a:t>filter_input</a:t>
            </a:r>
            <a:r>
              <a:rPr lang="fr-FR" dirty="0"/>
              <a:t> (</a:t>
            </a:r>
            <a:r>
              <a:rPr lang="fr-FR" dirty="0" err="1"/>
              <a:t>personnalier</a:t>
            </a:r>
            <a:r>
              <a:rPr lang="fr-FR" dirty="0"/>
              <a:t> </a:t>
            </a:r>
            <a:r>
              <a:rPr lang="fr-FR" dirty="0" err="1"/>
              <a:t>filtrager</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A3DDBC9E-64A2-41F0-901A-1333894F4A6F}" type="slidenum">
              <a:rPr lang="fr-FR" smtClean="0"/>
              <a:t>10</a:t>
            </a:fld>
            <a:endParaRPr lang="fr-FR"/>
          </a:p>
        </p:txBody>
      </p:sp>
    </p:spTree>
    <p:extLst>
      <p:ext uri="{BB962C8B-B14F-4D97-AF65-F5344CB8AC3E}">
        <p14:creationId xmlns:p14="http://schemas.microsoft.com/office/powerpoint/2010/main" val="2383041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rPr>
              <a:t>Pour</a:t>
            </a:r>
            <a:r>
              <a:rPr lang="fr-FR" sz="1800" spc="-20" dirty="0">
                <a:effectLst/>
                <a:latin typeface="Calibri" panose="020F0502020204030204" pitchFamily="34" charset="0"/>
                <a:ea typeface="Calibri" panose="020F0502020204030204" pitchFamily="34" charset="0"/>
              </a:rPr>
              <a:t> </a:t>
            </a:r>
            <a:r>
              <a:rPr lang="fr-FR" sz="1800" dirty="0">
                <a:effectLst/>
                <a:latin typeface="Calibri" panose="020F0502020204030204" pitchFamily="34" charset="0"/>
                <a:ea typeface="Calibri" panose="020F0502020204030204" pitchFamily="34" charset="0"/>
              </a:rPr>
              <a:t>contrer</a:t>
            </a:r>
            <a:r>
              <a:rPr lang="fr-FR" sz="1800" spc="-20" dirty="0">
                <a:effectLst/>
                <a:latin typeface="Calibri" panose="020F0502020204030204" pitchFamily="34" charset="0"/>
                <a:ea typeface="Calibri" panose="020F0502020204030204" pitchFamily="34" charset="0"/>
              </a:rPr>
              <a:t> </a:t>
            </a:r>
            <a:r>
              <a:rPr lang="fr-FR" sz="1800" dirty="0">
                <a:effectLst/>
                <a:latin typeface="Calibri" panose="020F0502020204030204" pitchFamily="34" charset="0"/>
                <a:ea typeface="Calibri" panose="020F0502020204030204" pitchFamily="34" charset="0"/>
              </a:rPr>
              <a:t>cela</a:t>
            </a:r>
            <a:r>
              <a:rPr lang="fr-FR" sz="1800" b="1" dirty="0">
                <a:effectLst/>
                <a:latin typeface="Calibri" panose="020F0502020204030204" pitchFamily="34" charset="0"/>
                <a:ea typeface="Calibri" panose="020F0502020204030204" pitchFamily="34" charset="0"/>
              </a:rPr>
              <a:t>,</a:t>
            </a:r>
            <a:r>
              <a:rPr lang="fr-FR" sz="1800" b="1" spc="-5" dirty="0">
                <a:effectLst/>
                <a:latin typeface="Calibri" panose="020F0502020204030204" pitchFamily="34" charset="0"/>
                <a:ea typeface="Calibri" panose="020F0502020204030204" pitchFamily="34" charset="0"/>
              </a:rPr>
              <a:t> </a:t>
            </a:r>
            <a:r>
              <a:rPr lang="fr-FR" sz="1800" b="1" dirty="0">
                <a:effectLst/>
                <a:latin typeface="Calibri" panose="020F0502020204030204" pitchFamily="34" charset="0"/>
                <a:ea typeface="Calibri" panose="020F0502020204030204" pitchFamily="34" charset="0"/>
              </a:rPr>
              <a:t>l'échappement</a:t>
            </a:r>
            <a:r>
              <a:rPr lang="fr-FR" sz="1800" b="1" spc="-20" dirty="0">
                <a:effectLst/>
                <a:latin typeface="Calibri" panose="020F0502020204030204" pitchFamily="34" charset="0"/>
                <a:ea typeface="Calibri" panose="020F0502020204030204" pitchFamily="34" charset="0"/>
              </a:rPr>
              <a:t> </a:t>
            </a:r>
            <a:r>
              <a:rPr lang="fr-FR" sz="1800" b="1" dirty="0">
                <a:effectLst/>
                <a:latin typeface="Calibri" panose="020F0502020204030204" pitchFamily="34" charset="0"/>
                <a:ea typeface="Calibri" panose="020F0502020204030204" pitchFamily="34" charset="0"/>
              </a:rPr>
              <a:t>des</a:t>
            </a:r>
            <a:r>
              <a:rPr lang="fr-FR" sz="1800" b="1" spc="-15" dirty="0">
                <a:effectLst/>
                <a:latin typeface="Calibri" panose="020F0502020204030204" pitchFamily="34" charset="0"/>
                <a:ea typeface="Calibri" panose="020F0502020204030204" pitchFamily="34" charset="0"/>
              </a:rPr>
              <a:t> </a:t>
            </a:r>
            <a:r>
              <a:rPr lang="fr-FR" sz="1800" b="1" dirty="0">
                <a:effectLst/>
                <a:latin typeface="Calibri" panose="020F0502020204030204" pitchFamily="34" charset="0"/>
                <a:ea typeface="Calibri" panose="020F0502020204030204" pitchFamily="34" charset="0"/>
              </a:rPr>
              <a:t>données</a:t>
            </a:r>
            <a:r>
              <a:rPr lang="fr-FR" sz="1800" b="1" spc="-20" dirty="0">
                <a:effectLst/>
                <a:latin typeface="Calibri" panose="020F0502020204030204" pitchFamily="34" charset="0"/>
                <a:ea typeface="Calibri" panose="020F0502020204030204" pitchFamily="34" charset="0"/>
              </a:rPr>
              <a:t> </a:t>
            </a:r>
            <a:r>
              <a:rPr lang="fr-FR" sz="1800" dirty="0">
                <a:effectLst/>
                <a:latin typeface="Calibri" panose="020F0502020204030204" pitchFamily="34" charset="0"/>
                <a:ea typeface="Calibri" panose="020F0502020204030204" pitchFamily="34" charset="0"/>
              </a:rPr>
              <a:t>avec</a:t>
            </a:r>
            <a:r>
              <a:rPr lang="fr-FR" sz="1800" spc="-5" dirty="0">
                <a:effectLst/>
                <a:latin typeface="Calibri" panose="020F0502020204030204" pitchFamily="34" charset="0"/>
                <a:ea typeface="Calibri" panose="020F0502020204030204" pitchFamily="34" charset="0"/>
              </a:rPr>
              <a:t> </a:t>
            </a:r>
            <a:r>
              <a:rPr lang="fr-FR" sz="1800" dirty="0" err="1">
                <a:effectLst/>
                <a:latin typeface="Calibri" panose="020F0502020204030204" pitchFamily="34" charset="0"/>
                <a:ea typeface="Calibri" panose="020F0502020204030204" pitchFamily="34" charset="0"/>
              </a:rPr>
              <a:t>Twig</a:t>
            </a:r>
            <a:r>
              <a:rPr lang="fr-FR" sz="1800" spc="-30" dirty="0">
                <a:effectLst/>
                <a:latin typeface="Calibri" panose="020F0502020204030204" pitchFamily="34" charset="0"/>
                <a:ea typeface="Calibri" panose="020F0502020204030204" pitchFamily="34" charset="0"/>
              </a:rPr>
              <a:t> </a:t>
            </a:r>
            <a:r>
              <a:rPr lang="fr-FR" sz="1800" dirty="0">
                <a:effectLst/>
                <a:latin typeface="Calibri" panose="020F0502020204030204" pitchFamily="34" charset="0"/>
                <a:ea typeface="Calibri" panose="020F0502020204030204" pitchFamily="34" charset="0"/>
              </a:rPr>
              <a:t>et</a:t>
            </a:r>
            <a:r>
              <a:rPr lang="fr-FR" sz="1800" spc="-20" dirty="0">
                <a:effectLst/>
                <a:latin typeface="Calibri" panose="020F0502020204030204" pitchFamily="34" charset="0"/>
                <a:ea typeface="Calibri" panose="020F0502020204030204" pitchFamily="34" charset="0"/>
              </a:rPr>
              <a:t> </a:t>
            </a:r>
            <a:r>
              <a:rPr lang="fr-FR" sz="1800" b="1" dirty="0">
                <a:effectLst/>
                <a:latin typeface="Calibri" panose="020F0502020204030204" pitchFamily="34" charset="0"/>
                <a:ea typeface="Calibri" panose="020F0502020204030204" pitchFamily="34" charset="0"/>
              </a:rPr>
              <a:t>l'application</a:t>
            </a:r>
            <a:r>
              <a:rPr lang="fr-FR" sz="1800" b="1" spc="-10" dirty="0">
                <a:effectLst/>
                <a:latin typeface="Calibri" panose="020F0502020204030204" pitchFamily="34" charset="0"/>
                <a:ea typeface="Calibri" panose="020F0502020204030204" pitchFamily="34" charset="0"/>
              </a:rPr>
              <a:t> </a:t>
            </a:r>
            <a:r>
              <a:rPr lang="fr-FR" sz="1800" b="1" dirty="0">
                <a:effectLst/>
                <a:latin typeface="Calibri" panose="020F0502020204030204" pitchFamily="34" charset="0"/>
                <a:ea typeface="Calibri" panose="020F0502020204030204" pitchFamily="34" charset="0"/>
              </a:rPr>
              <a:t>de contraintes de validation de Symfony </a:t>
            </a:r>
            <a:r>
              <a:rPr lang="fr-FR" sz="1800" dirty="0">
                <a:effectLst/>
                <a:latin typeface="Calibri" panose="020F0502020204030204" pitchFamily="34" charset="0"/>
                <a:ea typeface="Calibri" panose="020F0502020204030204" pitchFamily="34" charset="0"/>
              </a:rPr>
              <a:t>permettent de filtrer les champs des formulaires, une mesure à appliquer pour chaque champ individuel. Avec Doctrine, lors de l'utilisation de requêtes personnalisées, </a:t>
            </a:r>
            <a:r>
              <a:rPr lang="fr-FR" sz="1800" b="1" dirty="0">
                <a:effectLst/>
                <a:latin typeface="Calibri" panose="020F0502020204030204" pitchFamily="34" charset="0"/>
                <a:ea typeface="Calibri" panose="020F0502020204030204" pitchFamily="34" charset="0"/>
              </a:rPr>
              <a:t>l'utilisation de la méthode « </a:t>
            </a:r>
            <a:r>
              <a:rPr lang="fr-FR" sz="1800" b="1" dirty="0" err="1">
                <a:effectLst/>
                <a:latin typeface="Calibri" panose="020F0502020204030204" pitchFamily="34" charset="0"/>
                <a:ea typeface="Calibri" panose="020F0502020204030204" pitchFamily="34" charset="0"/>
              </a:rPr>
              <a:t>setParameter</a:t>
            </a:r>
            <a:r>
              <a:rPr lang="fr-FR" sz="1800" b="1" dirty="0">
                <a:effectLst/>
                <a:latin typeface="Calibri" panose="020F0502020204030204" pitchFamily="34" charset="0"/>
                <a:ea typeface="Calibri" panose="020F0502020204030204" pitchFamily="34" charset="0"/>
              </a:rPr>
              <a:t> </a:t>
            </a:r>
            <a:r>
              <a:rPr lang="fr-FR" sz="1800" dirty="0">
                <a:effectLst/>
                <a:latin typeface="Calibri" panose="020F0502020204030204" pitchFamily="34" charset="0"/>
                <a:ea typeface="Calibri" panose="020F0502020204030204" pitchFamily="34" charset="0"/>
              </a:rPr>
              <a:t>» crée des requêtes paramétrées, offrant une protection contre les injections SQL.</a:t>
            </a:r>
          </a:p>
          <a:p>
            <a:endParaRPr lang="fr-FR" dirty="0"/>
          </a:p>
        </p:txBody>
      </p:sp>
      <p:sp>
        <p:nvSpPr>
          <p:cNvPr id="4" name="Espace réservé du numéro de diapositive 3"/>
          <p:cNvSpPr>
            <a:spLocks noGrp="1"/>
          </p:cNvSpPr>
          <p:nvPr>
            <p:ph type="sldNum" sz="quarter" idx="5"/>
          </p:nvPr>
        </p:nvSpPr>
        <p:spPr/>
        <p:txBody>
          <a:bodyPr/>
          <a:lstStyle/>
          <a:p>
            <a:fld id="{A3DDBC9E-64A2-41F0-901A-1333894F4A6F}" type="slidenum">
              <a:rPr lang="fr-FR" smtClean="0"/>
              <a:t>11</a:t>
            </a:fld>
            <a:endParaRPr lang="fr-FR"/>
          </a:p>
        </p:txBody>
      </p:sp>
    </p:spTree>
    <p:extLst>
      <p:ext uri="{BB962C8B-B14F-4D97-AF65-F5344CB8AC3E}">
        <p14:creationId xmlns:p14="http://schemas.microsoft.com/office/powerpoint/2010/main" val="2682268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jpg"/><Relationship Id="rId1" Type="http://schemas.openxmlformats.org/officeDocument/2006/relationships/slideMaster" Target="../slideMasters/slideMaster3.xml"/><Relationship Id="rId6" Type="http://schemas.openxmlformats.org/officeDocument/2006/relationships/hyperlink" Target="https://freepik.com/" TargetMode="External"/><Relationship Id="rId5" Type="http://schemas.openxmlformats.org/officeDocument/2006/relationships/hyperlink" Target="https://flaticon.com/" TargetMode="External"/><Relationship Id="rId4" Type="http://schemas.openxmlformats.org/officeDocument/2006/relationships/hyperlink" Target="http://bit.ly/2Tynxth"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0967" y="1559565"/>
            <a:ext cx="6144800" cy="2825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Font typeface="Josefin Sans"/>
              <a:buNone/>
              <a:defRPr sz="8400" b="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fr-FR"/>
              <a:t>Modifiez le style du titre</a:t>
            </a:r>
            <a:endParaRPr/>
          </a:p>
        </p:txBody>
      </p:sp>
      <p:sp>
        <p:nvSpPr>
          <p:cNvPr id="10" name="Google Shape;10;p2"/>
          <p:cNvSpPr txBox="1">
            <a:spLocks noGrp="1"/>
          </p:cNvSpPr>
          <p:nvPr>
            <p:ph type="subTitle" idx="1"/>
          </p:nvPr>
        </p:nvSpPr>
        <p:spPr>
          <a:xfrm>
            <a:off x="950967" y="4645167"/>
            <a:ext cx="6144800" cy="585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Cardo"/>
              <a:buNone/>
              <a:defRPr sz="2333">
                <a:latin typeface="Cardo"/>
                <a:ea typeface="Cardo"/>
                <a:cs typeface="Cardo"/>
                <a:sym typeface="Cardo"/>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fr-FR"/>
              <a:t>Modifiez le style des sous-titres du masque</a:t>
            </a:r>
            <a:endParaRPr/>
          </a:p>
        </p:txBody>
      </p:sp>
    </p:spTree>
    <p:extLst>
      <p:ext uri="{BB962C8B-B14F-4D97-AF65-F5344CB8AC3E}">
        <p14:creationId xmlns:p14="http://schemas.microsoft.com/office/powerpoint/2010/main" val="4030826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5148767" y="911067"/>
            <a:ext cx="6092000" cy="1897600"/>
          </a:xfrm>
          <a:prstGeom prst="rect">
            <a:avLst/>
          </a:prstGeom>
        </p:spPr>
        <p:txBody>
          <a:bodyPr spcFirstLastPara="1" wrap="square" lIns="91425" tIns="91425" rIns="91425" bIns="91425" anchor="t" anchorCtr="0">
            <a:noAutofit/>
          </a:bodyPr>
          <a:lstStyle>
            <a:lvl1pPr lvl="0" algn="r">
              <a:spcBef>
                <a:spcPts val="0"/>
              </a:spcBef>
              <a:spcAft>
                <a:spcPts val="0"/>
              </a:spcAft>
              <a:buSzPts val="12000"/>
              <a:buNone/>
              <a:defRPr sz="11733">
                <a:solidFill>
                  <a:schemeClr val="lt1"/>
                </a:solidFill>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3" name="Google Shape;43;p11"/>
          <p:cNvSpPr txBox="1">
            <a:spLocks noGrp="1"/>
          </p:cNvSpPr>
          <p:nvPr>
            <p:ph type="subTitle" idx="1"/>
          </p:nvPr>
        </p:nvSpPr>
        <p:spPr>
          <a:xfrm>
            <a:off x="7116200" y="2854433"/>
            <a:ext cx="4124800" cy="9108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r>
              <a:rPr lang="fr-FR"/>
              <a:t>Modifiez le style des sous-titres du masque</a:t>
            </a:r>
            <a:endParaRPr/>
          </a:p>
        </p:txBody>
      </p:sp>
    </p:spTree>
    <p:extLst>
      <p:ext uri="{BB962C8B-B14F-4D97-AF65-F5344CB8AC3E}">
        <p14:creationId xmlns:p14="http://schemas.microsoft.com/office/powerpoint/2010/main" val="4181293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44"/>
        <p:cNvGrpSpPr/>
        <p:nvPr/>
      </p:nvGrpSpPr>
      <p:grpSpPr>
        <a:xfrm>
          <a:off x="0" y="0"/>
          <a:ext cx="0" cy="0"/>
          <a:chOff x="0" y="0"/>
          <a:chExt cx="0" cy="0"/>
        </a:xfrm>
      </p:grpSpPr>
    </p:spTree>
    <p:extLst>
      <p:ext uri="{BB962C8B-B14F-4D97-AF65-F5344CB8AC3E}">
        <p14:creationId xmlns:p14="http://schemas.microsoft.com/office/powerpoint/2010/main" val="200285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950967" y="2200459"/>
            <a:ext cx="2779600" cy="7704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533">
                <a:solidFill>
                  <a:schemeClr val="dk2"/>
                </a:solidFill>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fr-FR"/>
              <a:t>Modifiez le style du titre</a:t>
            </a:r>
            <a:endParaRPr/>
          </a:p>
        </p:txBody>
      </p:sp>
      <p:sp>
        <p:nvSpPr>
          <p:cNvPr id="47" name="Google Shape;47;p13"/>
          <p:cNvSpPr txBox="1">
            <a:spLocks noGrp="1"/>
          </p:cNvSpPr>
          <p:nvPr>
            <p:ph type="subTitle" idx="1"/>
          </p:nvPr>
        </p:nvSpPr>
        <p:spPr>
          <a:xfrm>
            <a:off x="950967" y="2914623"/>
            <a:ext cx="2779600" cy="770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867"/>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fr-FR"/>
              <a:t>Modifiez le style des sous-titres du masque</a:t>
            </a:r>
            <a:endParaRPr/>
          </a:p>
        </p:txBody>
      </p:sp>
      <p:sp>
        <p:nvSpPr>
          <p:cNvPr id="48" name="Google Shape;48;p13"/>
          <p:cNvSpPr txBox="1">
            <a:spLocks noGrp="1"/>
          </p:cNvSpPr>
          <p:nvPr>
            <p:ph type="title" idx="2" hasCustomPrompt="1"/>
          </p:nvPr>
        </p:nvSpPr>
        <p:spPr>
          <a:xfrm>
            <a:off x="950967" y="1467567"/>
            <a:ext cx="2779600" cy="7704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4800"/>
              <a:buNone/>
              <a:defRPr sz="4933">
                <a:solidFill>
                  <a:schemeClr val="lt1"/>
                </a:solidFill>
              </a:defRPr>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ctrTitle" idx="3"/>
          </p:nvPr>
        </p:nvSpPr>
        <p:spPr>
          <a:xfrm>
            <a:off x="8461368" y="2200459"/>
            <a:ext cx="2779600" cy="7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1200"/>
              <a:buNone/>
              <a:defRPr sz="2533">
                <a:solidFill>
                  <a:schemeClr val="dk2"/>
                </a:solidFill>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fr-FR"/>
              <a:t>Modifiez le style du titre</a:t>
            </a:r>
            <a:endParaRPr/>
          </a:p>
        </p:txBody>
      </p:sp>
      <p:sp>
        <p:nvSpPr>
          <p:cNvPr id="50" name="Google Shape;50;p13"/>
          <p:cNvSpPr txBox="1">
            <a:spLocks noGrp="1"/>
          </p:cNvSpPr>
          <p:nvPr>
            <p:ph type="subTitle" idx="4"/>
          </p:nvPr>
        </p:nvSpPr>
        <p:spPr>
          <a:xfrm>
            <a:off x="8461375" y="2914623"/>
            <a:ext cx="2779600" cy="7704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867"/>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fr-FR"/>
              <a:t>Modifiez le style des sous-titres du masque</a:t>
            </a:r>
            <a:endParaRPr/>
          </a:p>
        </p:txBody>
      </p:sp>
      <p:sp>
        <p:nvSpPr>
          <p:cNvPr id="51" name="Google Shape;51;p13"/>
          <p:cNvSpPr txBox="1">
            <a:spLocks noGrp="1"/>
          </p:cNvSpPr>
          <p:nvPr>
            <p:ph type="title" idx="5" hasCustomPrompt="1"/>
          </p:nvPr>
        </p:nvSpPr>
        <p:spPr>
          <a:xfrm>
            <a:off x="8461375" y="1469467"/>
            <a:ext cx="2779600" cy="7684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933">
                <a:solidFill>
                  <a:schemeClr val="lt1"/>
                </a:solidFill>
              </a:defRPr>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6"/>
          </p:nvPr>
        </p:nvSpPr>
        <p:spPr>
          <a:xfrm>
            <a:off x="950967" y="4654525"/>
            <a:ext cx="2779600" cy="7704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533">
                <a:solidFill>
                  <a:schemeClr val="dk2"/>
                </a:solidFill>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fr-FR"/>
              <a:t>Modifiez le style du titre</a:t>
            </a:r>
            <a:endParaRPr/>
          </a:p>
        </p:txBody>
      </p:sp>
      <p:sp>
        <p:nvSpPr>
          <p:cNvPr id="53" name="Google Shape;53;p13"/>
          <p:cNvSpPr txBox="1">
            <a:spLocks noGrp="1"/>
          </p:cNvSpPr>
          <p:nvPr>
            <p:ph type="subTitle" idx="7"/>
          </p:nvPr>
        </p:nvSpPr>
        <p:spPr>
          <a:xfrm>
            <a:off x="950967" y="5374356"/>
            <a:ext cx="2779600" cy="770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867"/>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fr-FR"/>
              <a:t>Modifiez le style des sous-titres du masque</a:t>
            </a:r>
            <a:endParaRPr/>
          </a:p>
        </p:txBody>
      </p:sp>
      <p:sp>
        <p:nvSpPr>
          <p:cNvPr id="54" name="Google Shape;54;p13"/>
          <p:cNvSpPr txBox="1">
            <a:spLocks noGrp="1"/>
          </p:cNvSpPr>
          <p:nvPr>
            <p:ph type="title" idx="8" hasCustomPrompt="1"/>
          </p:nvPr>
        </p:nvSpPr>
        <p:spPr>
          <a:xfrm>
            <a:off x="950967" y="3919800"/>
            <a:ext cx="2779600" cy="7704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4800"/>
              <a:buNone/>
              <a:defRPr sz="4933">
                <a:solidFill>
                  <a:schemeClr val="lt1"/>
                </a:solidFill>
              </a:defRPr>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3"/>
          <p:cNvSpPr txBox="1">
            <a:spLocks noGrp="1"/>
          </p:cNvSpPr>
          <p:nvPr>
            <p:ph type="ctrTitle" idx="9"/>
          </p:nvPr>
        </p:nvSpPr>
        <p:spPr>
          <a:xfrm>
            <a:off x="8461368" y="4654527"/>
            <a:ext cx="2779600" cy="7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1200"/>
              <a:buNone/>
              <a:defRPr sz="2533">
                <a:solidFill>
                  <a:schemeClr val="dk2"/>
                </a:solidFill>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fr-FR"/>
              <a:t>Modifiez le style du titre</a:t>
            </a:r>
            <a:endParaRPr/>
          </a:p>
        </p:txBody>
      </p:sp>
      <p:sp>
        <p:nvSpPr>
          <p:cNvPr id="56" name="Google Shape;56;p13"/>
          <p:cNvSpPr txBox="1">
            <a:spLocks noGrp="1"/>
          </p:cNvSpPr>
          <p:nvPr>
            <p:ph type="subTitle" idx="13"/>
          </p:nvPr>
        </p:nvSpPr>
        <p:spPr>
          <a:xfrm>
            <a:off x="8461375" y="5374356"/>
            <a:ext cx="2779600" cy="7704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867"/>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fr-FR"/>
              <a:t>Modifiez le style des sous-titres du masque</a:t>
            </a:r>
            <a:endParaRPr/>
          </a:p>
        </p:txBody>
      </p:sp>
      <p:sp>
        <p:nvSpPr>
          <p:cNvPr id="57" name="Google Shape;57;p13"/>
          <p:cNvSpPr txBox="1">
            <a:spLocks noGrp="1"/>
          </p:cNvSpPr>
          <p:nvPr>
            <p:ph type="title" idx="14" hasCustomPrompt="1"/>
          </p:nvPr>
        </p:nvSpPr>
        <p:spPr>
          <a:xfrm>
            <a:off x="8461375" y="3919800"/>
            <a:ext cx="2779600" cy="7704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933">
                <a:solidFill>
                  <a:schemeClr val="lt1"/>
                </a:solidFill>
              </a:defRPr>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58" name="Google Shape;58;p13"/>
          <p:cNvSpPr txBox="1">
            <a:spLocks noGrp="1"/>
          </p:cNvSpPr>
          <p:nvPr>
            <p:ph type="ctrTitle" idx="15"/>
          </p:nvPr>
        </p:nvSpPr>
        <p:spPr>
          <a:xfrm>
            <a:off x="950967" y="634499"/>
            <a:ext cx="10290000" cy="701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600"/>
              <a:buNone/>
              <a:defRPr sz="4533">
                <a:solidFill>
                  <a:schemeClr val="l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fr-FR"/>
              <a:t>Modifiez le style du titre</a:t>
            </a:r>
            <a:endParaRPr/>
          </a:p>
        </p:txBody>
      </p:sp>
    </p:spTree>
    <p:extLst>
      <p:ext uri="{BB962C8B-B14F-4D97-AF65-F5344CB8AC3E}">
        <p14:creationId xmlns:p14="http://schemas.microsoft.com/office/powerpoint/2010/main" val="551435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5522967" y="4385767"/>
            <a:ext cx="4127600" cy="6420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800">
                <a:solidFill>
                  <a:schemeClr val="lt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fr-FR"/>
              <a:t>Modifiez le style du titre</a:t>
            </a:r>
            <a:endParaRPr/>
          </a:p>
        </p:txBody>
      </p:sp>
      <p:sp>
        <p:nvSpPr>
          <p:cNvPr id="61" name="Google Shape;61;p14"/>
          <p:cNvSpPr txBox="1">
            <a:spLocks noGrp="1"/>
          </p:cNvSpPr>
          <p:nvPr>
            <p:ph type="subTitle" idx="1"/>
          </p:nvPr>
        </p:nvSpPr>
        <p:spPr>
          <a:xfrm>
            <a:off x="5522967" y="1736267"/>
            <a:ext cx="5730800" cy="234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3467"/>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62" name="Google Shape;62;p14"/>
          <p:cNvSpPr/>
          <p:nvPr/>
        </p:nvSpPr>
        <p:spPr>
          <a:xfrm>
            <a:off x="-98900" y="3603200"/>
            <a:ext cx="2133" cy="2133"/>
          </a:xfrm>
          <a:custGeom>
            <a:avLst/>
            <a:gdLst/>
            <a:ahLst/>
            <a:cxnLst/>
            <a:rect l="l" t="t" r="r" b="b"/>
            <a:pathLst>
              <a:path w="64" h="64" extrusionOk="0">
                <a:moveTo>
                  <a:pt x="63" y="0"/>
                </a:moveTo>
                <a:cubicBezTo>
                  <a:pt x="21" y="21"/>
                  <a:pt x="0" y="21"/>
                  <a:pt x="0" y="63"/>
                </a:cubicBezTo>
                <a:cubicBezTo>
                  <a:pt x="42" y="63"/>
                  <a:pt x="63" y="21"/>
                  <a:pt x="63" y="0"/>
                </a:cubicBezTo>
                <a:close/>
              </a:path>
            </a:pathLst>
          </a:custGeom>
          <a:solidFill>
            <a:srgbClr val="D7EAE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14"/>
          <p:cNvSpPr/>
          <p:nvPr/>
        </p:nvSpPr>
        <p:spPr>
          <a:xfrm>
            <a:off x="-96799" y="3603201"/>
            <a:ext cx="33" cy="33"/>
          </a:xfrm>
          <a:custGeom>
            <a:avLst/>
            <a:gdLst/>
            <a:ahLst/>
            <a:cxnLst/>
            <a:rect l="l" t="t" r="r" b="b"/>
            <a:pathLst>
              <a:path w="1" h="1" extrusionOk="0">
                <a:moveTo>
                  <a:pt x="0" y="0"/>
                </a:moveTo>
                <a:lnTo>
                  <a:pt x="0" y="0"/>
                </a:lnTo>
                <a:close/>
              </a:path>
            </a:pathLst>
          </a:custGeom>
          <a:solidFill>
            <a:srgbClr val="D7EAE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18166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950967" y="634000"/>
            <a:ext cx="10290000" cy="70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33">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fr-FR"/>
              <a:t>Modifiez le style du titre</a:t>
            </a:r>
            <a:endParaRPr/>
          </a:p>
        </p:txBody>
      </p:sp>
    </p:spTree>
    <p:extLst>
      <p:ext uri="{BB962C8B-B14F-4D97-AF65-F5344CB8AC3E}">
        <p14:creationId xmlns:p14="http://schemas.microsoft.com/office/powerpoint/2010/main" val="556602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950967" y="633984"/>
            <a:ext cx="5145200" cy="70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33">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fr-FR"/>
              <a:t>Modifiez le style du titre</a:t>
            </a:r>
            <a:endParaRPr/>
          </a:p>
        </p:txBody>
      </p:sp>
    </p:spTree>
    <p:extLst>
      <p:ext uri="{BB962C8B-B14F-4D97-AF65-F5344CB8AC3E}">
        <p14:creationId xmlns:p14="http://schemas.microsoft.com/office/powerpoint/2010/main" val="759503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976767" y="3298567"/>
            <a:ext cx="5466400" cy="92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600"/>
              <a:buNone/>
              <a:defRPr sz="5733">
                <a:solidFill>
                  <a:schemeClr val="dk2"/>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fr-FR"/>
              <a:t>Modifiez le style du titre</a:t>
            </a:r>
            <a:endParaRPr/>
          </a:p>
        </p:txBody>
      </p:sp>
      <p:sp>
        <p:nvSpPr>
          <p:cNvPr id="70" name="Google Shape;70;p17"/>
          <p:cNvSpPr txBox="1">
            <a:spLocks noGrp="1"/>
          </p:cNvSpPr>
          <p:nvPr>
            <p:ph type="title" idx="2" hasCustomPrompt="1"/>
          </p:nvPr>
        </p:nvSpPr>
        <p:spPr>
          <a:xfrm>
            <a:off x="976767" y="1571235"/>
            <a:ext cx="3415200" cy="1621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0"/>
              <a:buNone/>
              <a:defRPr sz="12000">
                <a:solidFill>
                  <a:schemeClr val="lt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71" name="Google Shape;71;p17"/>
          <p:cNvSpPr txBox="1">
            <a:spLocks noGrp="1"/>
          </p:cNvSpPr>
          <p:nvPr>
            <p:ph type="subTitle" idx="1"/>
          </p:nvPr>
        </p:nvSpPr>
        <p:spPr>
          <a:xfrm>
            <a:off x="976767" y="4398732"/>
            <a:ext cx="5466400" cy="640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Tree>
    <p:extLst>
      <p:ext uri="{BB962C8B-B14F-4D97-AF65-F5344CB8AC3E}">
        <p14:creationId xmlns:p14="http://schemas.microsoft.com/office/powerpoint/2010/main" val="731109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2954733" y="3621729"/>
            <a:ext cx="5854400" cy="1815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733">
                <a:solidFill>
                  <a:schemeClr val="dk2"/>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fr-FR"/>
              <a:t>Modifiez le style du titre</a:t>
            </a:r>
            <a:endParaRPr/>
          </a:p>
        </p:txBody>
      </p:sp>
      <p:sp>
        <p:nvSpPr>
          <p:cNvPr id="74" name="Google Shape;74;p18"/>
          <p:cNvSpPr txBox="1">
            <a:spLocks noGrp="1"/>
          </p:cNvSpPr>
          <p:nvPr>
            <p:ph type="title" idx="2" hasCustomPrompt="1"/>
          </p:nvPr>
        </p:nvSpPr>
        <p:spPr>
          <a:xfrm>
            <a:off x="840400" y="3714000"/>
            <a:ext cx="2129200" cy="16216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12000">
                <a:solidFill>
                  <a:schemeClr val="lt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75" name="Google Shape;75;p18"/>
          <p:cNvSpPr txBox="1">
            <a:spLocks noGrp="1"/>
          </p:cNvSpPr>
          <p:nvPr>
            <p:ph type="subTitle" idx="1"/>
          </p:nvPr>
        </p:nvSpPr>
        <p:spPr>
          <a:xfrm>
            <a:off x="2954733" y="5501037"/>
            <a:ext cx="6050000" cy="640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Tree>
    <p:extLst>
      <p:ext uri="{BB962C8B-B14F-4D97-AF65-F5344CB8AC3E}">
        <p14:creationId xmlns:p14="http://schemas.microsoft.com/office/powerpoint/2010/main" val="2457326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403707" y="3621729"/>
            <a:ext cx="5854400" cy="1815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5733">
                <a:solidFill>
                  <a:schemeClr val="dk2"/>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fr-FR"/>
              <a:t>Modifiez le style du titre</a:t>
            </a:r>
            <a:endParaRPr/>
          </a:p>
        </p:txBody>
      </p:sp>
      <p:sp>
        <p:nvSpPr>
          <p:cNvPr id="78" name="Google Shape;78;p19"/>
          <p:cNvSpPr txBox="1">
            <a:spLocks noGrp="1"/>
          </p:cNvSpPr>
          <p:nvPr>
            <p:ph type="title" idx="2" hasCustomPrompt="1"/>
          </p:nvPr>
        </p:nvSpPr>
        <p:spPr>
          <a:xfrm>
            <a:off x="9111833" y="3815600"/>
            <a:ext cx="2129200" cy="16216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12000">
                <a:solidFill>
                  <a:schemeClr val="lt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79" name="Google Shape;79;p19"/>
          <p:cNvSpPr txBox="1">
            <a:spLocks noGrp="1"/>
          </p:cNvSpPr>
          <p:nvPr>
            <p:ph type="subTitle" idx="1"/>
          </p:nvPr>
        </p:nvSpPr>
        <p:spPr>
          <a:xfrm>
            <a:off x="3208107" y="5501037"/>
            <a:ext cx="6050000" cy="64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Tree>
    <p:extLst>
      <p:ext uri="{BB962C8B-B14F-4D97-AF65-F5344CB8AC3E}">
        <p14:creationId xmlns:p14="http://schemas.microsoft.com/office/powerpoint/2010/main" val="12199230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956192" y="2102887"/>
            <a:ext cx="3744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533">
                <a:solidFill>
                  <a:schemeClr val="lt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fr-FR"/>
              <a:t>Modifiez le style du titre</a:t>
            </a:r>
            <a:endParaRPr/>
          </a:p>
        </p:txBody>
      </p:sp>
      <p:sp>
        <p:nvSpPr>
          <p:cNvPr id="82" name="Google Shape;82;p20"/>
          <p:cNvSpPr txBox="1">
            <a:spLocks noGrp="1"/>
          </p:cNvSpPr>
          <p:nvPr>
            <p:ph type="subTitle" idx="1"/>
          </p:nvPr>
        </p:nvSpPr>
        <p:spPr>
          <a:xfrm>
            <a:off x="950967" y="3075919"/>
            <a:ext cx="5162400" cy="16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Tree>
    <p:extLst>
      <p:ext uri="{BB962C8B-B14F-4D97-AF65-F5344CB8AC3E}">
        <p14:creationId xmlns:p14="http://schemas.microsoft.com/office/powerpoint/2010/main" val="2241101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255600" y="2808867"/>
            <a:ext cx="5950400" cy="1859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5733">
                <a:solidFill>
                  <a:schemeClr val="dk2"/>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fr-FR"/>
              <a:t>Modifiez le style du titre</a:t>
            </a:r>
            <a:endParaRPr/>
          </a:p>
        </p:txBody>
      </p:sp>
      <p:sp>
        <p:nvSpPr>
          <p:cNvPr id="13" name="Google Shape;13;p3"/>
          <p:cNvSpPr txBox="1">
            <a:spLocks noGrp="1"/>
          </p:cNvSpPr>
          <p:nvPr>
            <p:ph type="title" idx="2" hasCustomPrompt="1"/>
          </p:nvPr>
        </p:nvSpPr>
        <p:spPr>
          <a:xfrm>
            <a:off x="7790767" y="983348"/>
            <a:ext cx="3415200" cy="16216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12000">
                <a:solidFill>
                  <a:schemeClr val="lt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4" name="Google Shape;14;p3"/>
          <p:cNvSpPr txBox="1">
            <a:spLocks noGrp="1"/>
          </p:cNvSpPr>
          <p:nvPr>
            <p:ph type="subTitle" idx="1"/>
          </p:nvPr>
        </p:nvSpPr>
        <p:spPr>
          <a:xfrm>
            <a:off x="5561800" y="4725867"/>
            <a:ext cx="5644000" cy="64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Tree>
    <p:extLst>
      <p:ext uri="{BB962C8B-B14F-4D97-AF65-F5344CB8AC3E}">
        <p14:creationId xmlns:p14="http://schemas.microsoft.com/office/powerpoint/2010/main" val="23962191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3"/>
        <p:cNvGrpSpPr/>
        <p:nvPr/>
      </p:nvGrpSpPr>
      <p:grpSpPr>
        <a:xfrm>
          <a:off x="0" y="0"/>
          <a:ext cx="0" cy="0"/>
          <a:chOff x="0" y="0"/>
          <a:chExt cx="0" cy="0"/>
        </a:xfrm>
      </p:grpSpPr>
      <p:sp>
        <p:nvSpPr>
          <p:cNvPr id="84" name="Google Shape;84;p21"/>
          <p:cNvSpPr txBox="1">
            <a:spLocks noGrp="1"/>
          </p:cNvSpPr>
          <p:nvPr>
            <p:ph type="title"/>
          </p:nvPr>
        </p:nvSpPr>
        <p:spPr>
          <a:xfrm>
            <a:off x="7498249" y="2106731"/>
            <a:ext cx="3742800" cy="1012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4533">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fr-FR"/>
              <a:t>Modifiez le style du titre</a:t>
            </a:r>
            <a:endParaRPr/>
          </a:p>
        </p:txBody>
      </p:sp>
      <p:sp>
        <p:nvSpPr>
          <p:cNvPr id="85" name="Google Shape;85;p21"/>
          <p:cNvSpPr txBox="1">
            <a:spLocks noGrp="1"/>
          </p:cNvSpPr>
          <p:nvPr>
            <p:ph type="subTitle" idx="1"/>
          </p:nvPr>
        </p:nvSpPr>
        <p:spPr>
          <a:xfrm>
            <a:off x="6083849" y="3082091"/>
            <a:ext cx="5157200" cy="198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867"/>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Tree>
    <p:extLst>
      <p:ext uri="{BB962C8B-B14F-4D97-AF65-F5344CB8AC3E}">
        <p14:creationId xmlns:p14="http://schemas.microsoft.com/office/powerpoint/2010/main" val="27859760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86"/>
        <p:cNvGrpSpPr/>
        <p:nvPr/>
      </p:nvGrpSpPr>
      <p:grpSpPr>
        <a:xfrm>
          <a:off x="0" y="0"/>
          <a:ext cx="0" cy="0"/>
          <a:chOff x="0" y="0"/>
          <a:chExt cx="0" cy="0"/>
        </a:xfrm>
      </p:grpSpPr>
      <p:sp>
        <p:nvSpPr>
          <p:cNvPr id="87" name="Google Shape;87;p22"/>
          <p:cNvSpPr txBox="1">
            <a:spLocks noGrp="1"/>
          </p:cNvSpPr>
          <p:nvPr>
            <p:ph type="title"/>
          </p:nvPr>
        </p:nvSpPr>
        <p:spPr>
          <a:xfrm>
            <a:off x="944800" y="508400"/>
            <a:ext cx="9018000" cy="1634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33">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fr-FR"/>
              <a:t>Modifiez le style du titre</a:t>
            </a:r>
            <a:endParaRPr/>
          </a:p>
        </p:txBody>
      </p:sp>
      <p:sp>
        <p:nvSpPr>
          <p:cNvPr id="88" name="Google Shape;88;p22"/>
          <p:cNvSpPr txBox="1">
            <a:spLocks noGrp="1"/>
          </p:cNvSpPr>
          <p:nvPr>
            <p:ph type="subTitle" idx="1"/>
          </p:nvPr>
        </p:nvSpPr>
        <p:spPr>
          <a:xfrm>
            <a:off x="961400" y="2455200"/>
            <a:ext cx="3604400" cy="19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Tree>
    <p:extLst>
      <p:ext uri="{BB962C8B-B14F-4D97-AF65-F5344CB8AC3E}">
        <p14:creationId xmlns:p14="http://schemas.microsoft.com/office/powerpoint/2010/main" val="11056899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89"/>
        <p:cNvGrpSpPr/>
        <p:nvPr/>
      </p:nvGrpSpPr>
      <p:grpSpPr>
        <a:xfrm>
          <a:off x="0" y="0"/>
          <a:ext cx="0" cy="0"/>
          <a:chOff x="0" y="0"/>
          <a:chExt cx="0" cy="0"/>
        </a:xfrm>
      </p:grpSpPr>
      <p:sp>
        <p:nvSpPr>
          <p:cNvPr id="90" name="Google Shape;90;p23"/>
          <p:cNvSpPr txBox="1">
            <a:spLocks noGrp="1"/>
          </p:cNvSpPr>
          <p:nvPr>
            <p:ph type="title"/>
          </p:nvPr>
        </p:nvSpPr>
        <p:spPr>
          <a:xfrm>
            <a:off x="944800" y="508400"/>
            <a:ext cx="3451200" cy="2104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33">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fr-FR"/>
              <a:t>Modifiez le style du titre</a:t>
            </a:r>
            <a:endParaRPr/>
          </a:p>
        </p:txBody>
      </p:sp>
      <p:sp>
        <p:nvSpPr>
          <p:cNvPr id="91" name="Google Shape;91;p23"/>
          <p:cNvSpPr txBox="1">
            <a:spLocks noGrp="1"/>
          </p:cNvSpPr>
          <p:nvPr>
            <p:ph type="subTitle" idx="1"/>
          </p:nvPr>
        </p:nvSpPr>
        <p:spPr>
          <a:xfrm>
            <a:off x="961400" y="3539860"/>
            <a:ext cx="4335200" cy="2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Tree>
    <p:extLst>
      <p:ext uri="{BB962C8B-B14F-4D97-AF65-F5344CB8AC3E}">
        <p14:creationId xmlns:p14="http://schemas.microsoft.com/office/powerpoint/2010/main" val="30643976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92"/>
        <p:cNvGrpSpPr/>
        <p:nvPr/>
      </p:nvGrpSpPr>
      <p:grpSpPr>
        <a:xfrm>
          <a:off x="0" y="0"/>
          <a:ext cx="0" cy="0"/>
          <a:chOff x="0" y="0"/>
          <a:chExt cx="0" cy="0"/>
        </a:xfrm>
      </p:grpSpPr>
      <p:sp>
        <p:nvSpPr>
          <p:cNvPr id="93" name="Google Shape;93;p24"/>
          <p:cNvSpPr txBox="1">
            <a:spLocks noGrp="1"/>
          </p:cNvSpPr>
          <p:nvPr>
            <p:ph type="title"/>
          </p:nvPr>
        </p:nvSpPr>
        <p:spPr>
          <a:xfrm>
            <a:off x="7752767" y="508400"/>
            <a:ext cx="3488000" cy="169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4533">
                <a:solidFill>
                  <a:schemeClr val="lt1"/>
                </a:solidFill>
              </a:defRPr>
            </a:lvl1pPr>
            <a:lvl2pPr lvl="1" algn="r" rtl="0">
              <a:spcBef>
                <a:spcPts val="0"/>
              </a:spcBef>
              <a:spcAft>
                <a:spcPts val="0"/>
              </a:spcAft>
              <a:buSzPts val="3600"/>
              <a:buNone/>
              <a:defRPr/>
            </a:lvl2pPr>
            <a:lvl3pPr lvl="2" algn="r" rtl="0">
              <a:spcBef>
                <a:spcPts val="0"/>
              </a:spcBef>
              <a:spcAft>
                <a:spcPts val="0"/>
              </a:spcAft>
              <a:buSzPts val="3600"/>
              <a:buNone/>
              <a:defRPr/>
            </a:lvl3pPr>
            <a:lvl4pPr lvl="3" algn="r" rtl="0">
              <a:spcBef>
                <a:spcPts val="0"/>
              </a:spcBef>
              <a:spcAft>
                <a:spcPts val="0"/>
              </a:spcAft>
              <a:buSzPts val="3600"/>
              <a:buNone/>
              <a:defRPr/>
            </a:lvl4pPr>
            <a:lvl5pPr lvl="4" algn="r" rtl="0">
              <a:spcBef>
                <a:spcPts val="0"/>
              </a:spcBef>
              <a:spcAft>
                <a:spcPts val="0"/>
              </a:spcAft>
              <a:buSzPts val="3600"/>
              <a:buNone/>
              <a:defRPr/>
            </a:lvl5pPr>
            <a:lvl6pPr lvl="5" algn="r" rtl="0">
              <a:spcBef>
                <a:spcPts val="0"/>
              </a:spcBef>
              <a:spcAft>
                <a:spcPts val="0"/>
              </a:spcAft>
              <a:buSzPts val="3600"/>
              <a:buNone/>
              <a:defRPr/>
            </a:lvl6pPr>
            <a:lvl7pPr lvl="6" algn="r" rtl="0">
              <a:spcBef>
                <a:spcPts val="0"/>
              </a:spcBef>
              <a:spcAft>
                <a:spcPts val="0"/>
              </a:spcAft>
              <a:buSzPts val="3600"/>
              <a:buNone/>
              <a:defRPr/>
            </a:lvl7pPr>
            <a:lvl8pPr lvl="7" algn="r" rtl="0">
              <a:spcBef>
                <a:spcPts val="0"/>
              </a:spcBef>
              <a:spcAft>
                <a:spcPts val="0"/>
              </a:spcAft>
              <a:buSzPts val="3600"/>
              <a:buNone/>
              <a:defRPr/>
            </a:lvl8pPr>
            <a:lvl9pPr lvl="8" algn="r" rtl="0">
              <a:spcBef>
                <a:spcPts val="0"/>
              </a:spcBef>
              <a:spcAft>
                <a:spcPts val="0"/>
              </a:spcAft>
              <a:buSzPts val="3600"/>
              <a:buNone/>
              <a:defRPr/>
            </a:lvl9pPr>
          </a:lstStyle>
          <a:p>
            <a:r>
              <a:rPr lang="fr-FR"/>
              <a:t>Modifiez le style du titre</a:t>
            </a:r>
            <a:endParaRPr/>
          </a:p>
        </p:txBody>
      </p:sp>
      <p:sp>
        <p:nvSpPr>
          <p:cNvPr id="94" name="Google Shape;94;p24"/>
          <p:cNvSpPr txBox="1">
            <a:spLocks noGrp="1"/>
          </p:cNvSpPr>
          <p:nvPr>
            <p:ph type="subTitle" idx="1"/>
          </p:nvPr>
        </p:nvSpPr>
        <p:spPr>
          <a:xfrm>
            <a:off x="7062167" y="3537267"/>
            <a:ext cx="4178400" cy="202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r>
              <a:rPr lang="fr-FR"/>
              <a:t>Modifiez le style des sous-titres du masque</a:t>
            </a:r>
            <a:endParaRPr/>
          </a:p>
        </p:txBody>
      </p:sp>
    </p:spTree>
    <p:extLst>
      <p:ext uri="{BB962C8B-B14F-4D97-AF65-F5344CB8AC3E}">
        <p14:creationId xmlns:p14="http://schemas.microsoft.com/office/powerpoint/2010/main" val="39159024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953133" y="633984"/>
            <a:ext cx="10285600" cy="70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33">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fr-FR"/>
              <a:t>Modifiez le style du titre</a:t>
            </a:r>
            <a:endParaRPr/>
          </a:p>
        </p:txBody>
      </p:sp>
      <p:sp>
        <p:nvSpPr>
          <p:cNvPr id="97" name="Google Shape;97;p25"/>
          <p:cNvSpPr txBox="1">
            <a:spLocks noGrp="1"/>
          </p:cNvSpPr>
          <p:nvPr>
            <p:ph type="subTitle" idx="1"/>
          </p:nvPr>
        </p:nvSpPr>
        <p:spPr>
          <a:xfrm>
            <a:off x="1013900" y="2788867"/>
            <a:ext cx="10224800" cy="102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sz="16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r>
              <a:rPr lang="fr-FR"/>
              <a:t>Modifiez le style des sous-titres du masque</a:t>
            </a:r>
            <a:endParaRPr/>
          </a:p>
        </p:txBody>
      </p:sp>
      <p:sp>
        <p:nvSpPr>
          <p:cNvPr id="98" name="Google Shape;98;p25"/>
          <p:cNvSpPr txBox="1">
            <a:spLocks noGrp="1"/>
          </p:cNvSpPr>
          <p:nvPr>
            <p:ph type="subTitle" idx="2"/>
          </p:nvPr>
        </p:nvSpPr>
        <p:spPr>
          <a:xfrm>
            <a:off x="1013900" y="2250433"/>
            <a:ext cx="5159200" cy="58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Bebas Neue"/>
              <a:buNone/>
              <a:defRPr sz="2533">
                <a:solidFill>
                  <a:schemeClr val="dk2"/>
                </a:solidFill>
                <a:latin typeface="Josefin Sans"/>
                <a:ea typeface="Josefin Sans"/>
                <a:cs typeface="Josefin Sans"/>
                <a:sym typeface="Josefin Sans"/>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r>
              <a:rPr lang="fr-FR"/>
              <a:t>Modifiez le style des sous-titres du masque</a:t>
            </a:r>
            <a:endParaRPr/>
          </a:p>
        </p:txBody>
      </p:sp>
      <p:sp>
        <p:nvSpPr>
          <p:cNvPr id="99" name="Google Shape;99;p25"/>
          <p:cNvSpPr txBox="1">
            <a:spLocks noGrp="1"/>
          </p:cNvSpPr>
          <p:nvPr>
            <p:ph type="subTitle" idx="3"/>
          </p:nvPr>
        </p:nvSpPr>
        <p:spPr>
          <a:xfrm>
            <a:off x="1013900" y="1448748"/>
            <a:ext cx="10224800" cy="5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sz="1867"/>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r>
              <a:rPr lang="fr-FR"/>
              <a:t>Modifiez le style des sous-titres du masque</a:t>
            </a:r>
            <a:endParaRPr/>
          </a:p>
        </p:txBody>
      </p:sp>
      <p:pic>
        <p:nvPicPr>
          <p:cNvPr id="100" name="Google Shape;100;p25"/>
          <p:cNvPicPr preferRelativeResize="0"/>
          <p:nvPr/>
        </p:nvPicPr>
        <p:blipFill>
          <a:blip r:embed="rId2">
            <a:alphaModFix/>
          </a:blip>
          <a:stretch>
            <a:fillRect/>
          </a:stretch>
        </p:blipFill>
        <p:spPr>
          <a:xfrm>
            <a:off x="-3616334" y="3433501"/>
            <a:ext cx="4762499" cy="4740668"/>
          </a:xfrm>
          <a:prstGeom prst="rect">
            <a:avLst/>
          </a:prstGeom>
          <a:noFill/>
          <a:ln>
            <a:noFill/>
          </a:ln>
        </p:spPr>
      </p:pic>
      <p:pic>
        <p:nvPicPr>
          <p:cNvPr id="101" name="Google Shape;101;p25"/>
          <p:cNvPicPr preferRelativeResize="0"/>
          <p:nvPr/>
        </p:nvPicPr>
        <p:blipFill>
          <a:blip r:embed="rId2">
            <a:alphaModFix/>
          </a:blip>
          <a:stretch>
            <a:fillRect/>
          </a:stretch>
        </p:blipFill>
        <p:spPr>
          <a:xfrm>
            <a:off x="10920066" y="-790766"/>
            <a:ext cx="4762499" cy="4740668"/>
          </a:xfrm>
          <a:prstGeom prst="rect">
            <a:avLst/>
          </a:prstGeom>
          <a:noFill/>
          <a:ln>
            <a:noFill/>
          </a:ln>
        </p:spPr>
      </p:pic>
    </p:spTree>
    <p:extLst>
      <p:ext uri="{BB962C8B-B14F-4D97-AF65-F5344CB8AC3E}">
        <p14:creationId xmlns:p14="http://schemas.microsoft.com/office/powerpoint/2010/main" val="5320249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02"/>
        <p:cNvGrpSpPr/>
        <p:nvPr/>
      </p:nvGrpSpPr>
      <p:grpSpPr>
        <a:xfrm>
          <a:off x="0" y="0"/>
          <a:ext cx="0" cy="0"/>
          <a:chOff x="0" y="0"/>
          <a:chExt cx="0" cy="0"/>
        </a:xfrm>
      </p:grpSpPr>
      <p:sp>
        <p:nvSpPr>
          <p:cNvPr id="103" name="Google Shape;103;p26"/>
          <p:cNvSpPr txBox="1">
            <a:spLocks noGrp="1"/>
          </p:cNvSpPr>
          <p:nvPr>
            <p:ph type="title"/>
          </p:nvPr>
        </p:nvSpPr>
        <p:spPr>
          <a:xfrm>
            <a:off x="953133" y="633984"/>
            <a:ext cx="10285600" cy="70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33">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fr-FR"/>
              <a:t>Modifiez le style du titre</a:t>
            </a:r>
            <a:endParaRPr/>
          </a:p>
        </p:txBody>
      </p:sp>
      <p:sp>
        <p:nvSpPr>
          <p:cNvPr id="104" name="Google Shape;104;p26"/>
          <p:cNvSpPr txBox="1">
            <a:spLocks noGrp="1"/>
          </p:cNvSpPr>
          <p:nvPr>
            <p:ph type="subTitle" idx="1"/>
          </p:nvPr>
        </p:nvSpPr>
        <p:spPr>
          <a:xfrm>
            <a:off x="953133" y="2788869"/>
            <a:ext cx="4936000" cy="33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sz="1867"/>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r>
              <a:rPr lang="fr-FR"/>
              <a:t>Modifiez le style des sous-titres du masque</a:t>
            </a:r>
            <a:endParaRPr/>
          </a:p>
        </p:txBody>
      </p:sp>
      <p:sp>
        <p:nvSpPr>
          <p:cNvPr id="105" name="Google Shape;105;p26"/>
          <p:cNvSpPr txBox="1">
            <a:spLocks noGrp="1"/>
          </p:cNvSpPr>
          <p:nvPr>
            <p:ph type="subTitle" idx="2"/>
          </p:nvPr>
        </p:nvSpPr>
        <p:spPr>
          <a:xfrm>
            <a:off x="6302733" y="2788868"/>
            <a:ext cx="4936000" cy="150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sz="1867"/>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r>
              <a:rPr lang="fr-FR"/>
              <a:t>Modifiez le style des sous-titres du masque</a:t>
            </a:r>
            <a:endParaRPr/>
          </a:p>
        </p:txBody>
      </p:sp>
      <p:sp>
        <p:nvSpPr>
          <p:cNvPr id="106" name="Google Shape;106;p26"/>
          <p:cNvSpPr txBox="1">
            <a:spLocks noGrp="1"/>
          </p:cNvSpPr>
          <p:nvPr>
            <p:ph type="subTitle" idx="3"/>
          </p:nvPr>
        </p:nvSpPr>
        <p:spPr>
          <a:xfrm>
            <a:off x="953133" y="2250433"/>
            <a:ext cx="4936000" cy="58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Bebas Neue"/>
              <a:buNone/>
              <a:defRPr sz="2533">
                <a:solidFill>
                  <a:schemeClr val="dk2"/>
                </a:solidFill>
                <a:latin typeface="Josefin Sans"/>
                <a:ea typeface="Josefin Sans"/>
                <a:cs typeface="Josefin Sans"/>
                <a:sym typeface="Josefin Sans"/>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r>
              <a:rPr lang="fr-FR"/>
              <a:t>Modifiez le style des sous-titres du masque</a:t>
            </a:r>
            <a:endParaRPr/>
          </a:p>
        </p:txBody>
      </p:sp>
      <p:sp>
        <p:nvSpPr>
          <p:cNvPr id="107" name="Google Shape;107;p26"/>
          <p:cNvSpPr txBox="1">
            <a:spLocks noGrp="1"/>
          </p:cNvSpPr>
          <p:nvPr>
            <p:ph type="subTitle" idx="4"/>
          </p:nvPr>
        </p:nvSpPr>
        <p:spPr>
          <a:xfrm>
            <a:off x="6302733" y="2250433"/>
            <a:ext cx="4936000" cy="58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Bebas Neue"/>
              <a:buNone/>
              <a:defRPr sz="2533">
                <a:solidFill>
                  <a:schemeClr val="dk2"/>
                </a:solidFill>
                <a:latin typeface="Josefin Sans"/>
                <a:ea typeface="Josefin Sans"/>
                <a:cs typeface="Josefin Sans"/>
                <a:sym typeface="Josefin Sans"/>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r>
              <a:rPr lang="fr-FR"/>
              <a:t>Modifiez le style des sous-titres du masque</a:t>
            </a:r>
            <a:endParaRPr/>
          </a:p>
        </p:txBody>
      </p:sp>
      <p:sp>
        <p:nvSpPr>
          <p:cNvPr id="108" name="Google Shape;108;p26"/>
          <p:cNvSpPr txBox="1">
            <a:spLocks noGrp="1"/>
          </p:cNvSpPr>
          <p:nvPr>
            <p:ph type="subTitle" idx="5"/>
          </p:nvPr>
        </p:nvSpPr>
        <p:spPr>
          <a:xfrm>
            <a:off x="1013900" y="1448748"/>
            <a:ext cx="10224800" cy="5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sz="1867"/>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r>
              <a:rPr lang="fr-FR"/>
              <a:t>Modifiez le style des sous-titres du masque</a:t>
            </a:r>
            <a:endParaRPr/>
          </a:p>
        </p:txBody>
      </p:sp>
      <p:pic>
        <p:nvPicPr>
          <p:cNvPr id="109" name="Google Shape;109;p26"/>
          <p:cNvPicPr preferRelativeResize="0"/>
          <p:nvPr/>
        </p:nvPicPr>
        <p:blipFill>
          <a:blip r:embed="rId2">
            <a:alphaModFix/>
          </a:blip>
          <a:stretch>
            <a:fillRect/>
          </a:stretch>
        </p:blipFill>
        <p:spPr>
          <a:xfrm>
            <a:off x="-3616334" y="3433501"/>
            <a:ext cx="4762499" cy="4740668"/>
          </a:xfrm>
          <a:prstGeom prst="rect">
            <a:avLst/>
          </a:prstGeom>
          <a:noFill/>
          <a:ln>
            <a:noFill/>
          </a:ln>
        </p:spPr>
      </p:pic>
      <p:pic>
        <p:nvPicPr>
          <p:cNvPr id="110" name="Google Shape;110;p26"/>
          <p:cNvPicPr preferRelativeResize="0"/>
          <p:nvPr/>
        </p:nvPicPr>
        <p:blipFill>
          <a:blip r:embed="rId2">
            <a:alphaModFix/>
          </a:blip>
          <a:stretch>
            <a:fillRect/>
          </a:stretch>
        </p:blipFill>
        <p:spPr>
          <a:xfrm>
            <a:off x="10920066" y="-790766"/>
            <a:ext cx="4762499" cy="4740668"/>
          </a:xfrm>
          <a:prstGeom prst="rect">
            <a:avLst/>
          </a:prstGeom>
          <a:noFill/>
          <a:ln>
            <a:noFill/>
          </a:ln>
        </p:spPr>
      </p:pic>
    </p:spTree>
    <p:extLst>
      <p:ext uri="{BB962C8B-B14F-4D97-AF65-F5344CB8AC3E}">
        <p14:creationId xmlns:p14="http://schemas.microsoft.com/office/powerpoint/2010/main" val="10247578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11"/>
        <p:cNvGrpSpPr/>
        <p:nvPr/>
      </p:nvGrpSpPr>
      <p:grpSpPr>
        <a:xfrm>
          <a:off x="0" y="0"/>
          <a:ext cx="0" cy="0"/>
          <a:chOff x="0" y="0"/>
          <a:chExt cx="0" cy="0"/>
        </a:xfrm>
      </p:grpSpPr>
      <p:sp>
        <p:nvSpPr>
          <p:cNvPr id="112" name="Google Shape;112;p27"/>
          <p:cNvSpPr txBox="1">
            <a:spLocks noGrp="1"/>
          </p:cNvSpPr>
          <p:nvPr>
            <p:ph type="title"/>
          </p:nvPr>
        </p:nvSpPr>
        <p:spPr>
          <a:xfrm>
            <a:off x="950967" y="507799"/>
            <a:ext cx="4956800" cy="1582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33">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fr-FR"/>
              <a:t>Modifiez le style du titre</a:t>
            </a:r>
            <a:endParaRPr/>
          </a:p>
        </p:txBody>
      </p:sp>
      <p:sp>
        <p:nvSpPr>
          <p:cNvPr id="113" name="Google Shape;113;p27"/>
          <p:cNvSpPr txBox="1">
            <a:spLocks noGrp="1"/>
          </p:cNvSpPr>
          <p:nvPr>
            <p:ph type="subTitle" idx="1"/>
          </p:nvPr>
        </p:nvSpPr>
        <p:spPr>
          <a:xfrm>
            <a:off x="950959" y="3463123"/>
            <a:ext cx="2300800" cy="17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14" name="Google Shape;114;p27"/>
          <p:cNvSpPr txBox="1">
            <a:spLocks noGrp="1"/>
          </p:cNvSpPr>
          <p:nvPr>
            <p:ph type="subTitle" idx="2"/>
          </p:nvPr>
        </p:nvSpPr>
        <p:spPr>
          <a:xfrm>
            <a:off x="8940151" y="3467395"/>
            <a:ext cx="2300800" cy="170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867"/>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15" name="Google Shape;115;p27"/>
          <p:cNvSpPr txBox="1">
            <a:spLocks noGrp="1"/>
          </p:cNvSpPr>
          <p:nvPr>
            <p:ph type="subTitle" idx="3"/>
          </p:nvPr>
        </p:nvSpPr>
        <p:spPr>
          <a:xfrm>
            <a:off x="8940151" y="2752417"/>
            <a:ext cx="2300800" cy="616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Font typeface="Teko"/>
              <a:buNone/>
              <a:defRPr sz="2533">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16" name="Google Shape;116;p27"/>
          <p:cNvSpPr txBox="1">
            <a:spLocks noGrp="1"/>
          </p:cNvSpPr>
          <p:nvPr>
            <p:ph type="subTitle" idx="4"/>
          </p:nvPr>
        </p:nvSpPr>
        <p:spPr>
          <a:xfrm>
            <a:off x="950959" y="2756700"/>
            <a:ext cx="2300800" cy="616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2533">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Tree>
    <p:extLst>
      <p:ext uri="{BB962C8B-B14F-4D97-AF65-F5344CB8AC3E}">
        <p14:creationId xmlns:p14="http://schemas.microsoft.com/office/powerpoint/2010/main" val="155960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17"/>
        <p:cNvGrpSpPr/>
        <p:nvPr/>
      </p:nvGrpSpPr>
      <p:grpSpPr>
        <a:xfrm>
          <a:off x="0" y="0"/>
          <a:ext cx="0" cy="0"/>
          <a:chOff x="0" y="0"/>
          <a:chExt cx="0" cy="0"/>
        </a:xfrm>
      </p:grpSpPr>
      <p:sp>
        <p:nvSpPr>
          <p:cNvPr id="118" name="Google Shape;118;p28"/>
          <p:cNvSpPr txBox="1">
            <a:spLocks noGrp="1"/>
          </p:cNvSpPr>
          <p:nvPr>
            <p:ph type="title"/>
          </p:nvPr>
        </p:nvSpPr>
        <p:spPr>
          <a:xfrm>
            <a:off x="950967" y="633984"/>
            <a:ext cx="10302400" cy="70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33">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fr-FR"/>
              <a:t>Modifiez le style du titre</a:t>
            </a:r>
            <a:endParaRPr/>
          </a:p>
        </p:txBody>
      </p:sp>
      <p:sp>
        <p:nvSpPr>
          <p:cNvPr id="119" name="Google Shape;119;p28"/>
          <p:cNvSpPr txBox="1">
            <a:spLocks noGrp="1"/>
          </p:cNvSpPr>
          <p:nvPr>
            <p:ph type="subTitle" idx="1"/>
          </p:nvPr>
        </p:nvSpPr>
        <p:spPr>
          <a:xfrm>
            <a:off x="3656567" y="2103200"/>
            <a:ext cx="3105200" cy="9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20" name="Google Shape;120;p28"/>
          <p:cNvSpPr txBox="1">
            <a:spLocks noGrp="1"/>
          </p:cNvSpPr>
          <p:nvPr>
            <p:ph type="subTitle" idx="2"/>
          </p:nvPr>
        </p:nvSpPr>
        <p:spPr>
          <a:xfrm>
            <a:off x="3656565" y="1591600"/>
            <a:ext cx="3105200" cy="525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Teko"/>
              <a:buNone/>
              <a:defRPr sz="2533">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21" name="Google Shape;121;p28"/>
          <p:cNvSpPr txBox="1">
            <a:spLocks noGrp="1"/>
          </p:cNvSpPr>
          <p:nvPr>
            <p:ph type="subTitle" idx="3"/>
          </p:nvPr>
        </p:nvSpPr>
        <p:spPr>
          <a:xfrm>
            <a:off x="5430267" y="3655533"/>
            <a:ext cx="3105200" cy="93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867"/>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22" name="Google Shape;122;p28"/>
          <p:cNvSpPr txBox="1">
            <a:spLocks noGrp="1"/>
          </p:cNvSpPr>
          <p:nvPr>
            <p:ph type="subTitle" idx="4"/>
          </p:nvPr>
        </p:nvSpPr>
        <p:spPr>
          <a:xfrm>
            <a:off x="5430265" y="3145151"/>
            <a:ext cx="3105200" cy="52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Font typeface="Teko"/>
              <a:buNone/>
              <a:defRPr sz="2533">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23" name="Google Shape;123;p28"/>
          <p:cNvSpPr txBox="1">
            <a:spLocks noGrp="1"/>
          </p:cNvSpPr>
          <p:nvPr>
            <p:ph type="subTitle" idx="5"/>
          </p:nvPr>
        </p:nvSpPr>
        <p:spPr>
          <a:xfrm>
            <a:off x="3656567" y="5213033"/>
            <a:ext cx="3105200" cy="9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24" name="Google Shape;124;p28"/>
          <p:cNvSpPr txBox="1">
            <a:spLocks noGrp="1"/>
          </p:cNvSpPr>
          <p:nvPr>
            <p:ph type="subTitle" idx="6"/>
          </p:nvPr>
        </p:nvSpPr>
        <p:spPr>
          <a:xfrm>
            <a:off x="3656565" y="4707713"/>
            <a:ext cx="3105200" cy="525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Teko"/>
              <a:buNone/>
              <a:defRPr sz="2533">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pic>
        <p:nvPicPr>
          <p:cNvPr id="125" name="Google Shape;125;p28"/>
          <p:cNvPicPr preferRelativeResize="0"/>
          <p:nvPr/>
        </p:nvPicPr>
        <p:blipFill>
          <a:blip r:embed="rId2">
            <a:alphaModFix/>
          </a:blip>
          <a:stretch>
            <a:fillRect/>
          </a:stretch>
        </p:blipFill>
        <p:spPr>
          <a:xfrm>
            <a:off x="-1728300" y="685434"/>
            <a:ext cx="4762499" cy="4740668"/>
          </a:xfrm>
          <a:prstGeom prst="rect">
            <a:avLst/>
          </a:prstGeom>
          <a:noFill/>
          <a:ln>
            <a:noFill/>
          </a:ln>
        </p:spPr>
      </p:pic>
      <p:pic>
        <p:nvPicPr>
          <p:cNvPr id="126" name="Google Shape;126;p28"/>
          <p:cNvPicPr preferRelativeResize="0"/>
          <p:nvPr/>
        </p:nvPicPr>
        <p:blipFill>
          <a:blip r:embed="rId2">
            <a:alphaModFix/>
          </a:blip>
          <a:stretch>
            <a:fillRect/>
          </a:stretch>
        </p:blipFill>
        <p:spPr>
          <a:xfrm>
            <a:off x="9051967" y="1558401"/>
            <a:ext cx="4762499" cy="4740668"/>
          </a:xfrm>
          <a:prstGeom prst="rect">
            <a:avLst/>
          </a:prstGeom>
          <a:noFill/>
          <a:ln>
            <a:noFill/>
          </a:ln>
        </p:spPr>
      </p:pic>
    </p:spTree>
    <p:extLst>
      <p:ext uri="{BB962C8B-B14F-4D97-AF65-F5344CB8AC3E}">
        <p14:creationId xmlns:p14="http://schemas.microsoft.com/office/powerpoint/2010/main" val="295257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27"/>
        <p:cNvGrpSpPr/>
        <p:nvPr/>
      </p:nvGrpSpPr>
      <p:grpSpPr>
        <a:xfrm>
          <a:off x="0" y="0"/>
          <a:ext cx="0" cy="0"/>
          <a:chOff x="0" y="0"/>
          <a:chExt cx="0" cy="0"/>
        </a:xfrm>
      </p:grpSpPr>
      <p:sp>
        <p:nvSpPr>
          <p:cNvPr id="128" name="Google Shape;128;p29"/>
          <p:cNvSpPr txBox="1">
            <a:spLocks noGrp="1"/>
          </p:cNvSpPr>
          <p:nvPr>
            <p:ph type="title"/>
          </p:nvPr>
        </p:nvSpPr>
        <p:spPr>
          <a:xfrm>
            <a:off x="942167" y="633984"/>
            <a:ext cx="7811200" cy="70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33">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fr-FR"/>
              <a:t>Modifiez le style du titre</a:t>
            </a:r>
            <a:endParaRPr/>
          </a:p>
        </p:txBody>
      </p:sp>
      <p:sp>
        <p:nvSpPr>
          <p:cNvPr id="129" name="Google Shape;129;p29"/>
          <p:cNvSpPr txBox="1">
            <a:spLocks noGrp="1"/>
          </p:cNvSpPr>
          <p:nvPr>
            <p:ph type="subTitle" idx="1"/>
          </p:nvPr>
        </p:nvSpPr>
        <p:spPr>
          <a:xfrm>
            <a:off x="942867" y="4657335"/>
            <a:ext cx="3114800" cy="14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fr-FR"/>
              <a:t>Modifiez le style des sous-titres du masque</a:t>
            </a:r>
            <a:endParaRPr/>
          </a:p>
        </p:txBody>
      </p:sp>
      <p:sp>
        <p:nvSpPr>
          <p:cNvPr id="130" name="Google Shape;130;p29"/>
          <p:cNvSpPr txBox="1">
            <a:spLocks noGrp="1"/>
          </p:cNvSpPr>
          <p:nvPr>
            <p:ph type="subTitle" idx="2"/>
          </p:nvPr>
        </p:nvSpPr>
        <p:spPr>
          <a:xfrm>
            <a:off x="4537900" y="4657335"/>
            <a:ext cx="3114800" cy="14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fr-FR"/>
              <a:t>Modifiez le style des sous-titres du masque</a:t>
            </a:r>
            <a:endParaRPr/>
          </a:p>
        </p:txBody>
      </p:sp>
      <p:sp>
        <p:nvSpPr>
          <p:cNvPr id="131" name="Google Shape;131;p29"/>
          <p:cNvSpPr txBox="1">
            <a:spLocks noGrp="1"/>
          </p:cNvSpPr>
          <p:nvPr>
            <p:ph type="subTitle" idx="3"/>
          </p:nvPr>
        </p:nvSpPr>
        <p:spPr>
          <a:xfrm>
            <a:off x="8134333" y="4657389"/>
            <a:ext cx="3114800" cy="14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fr-FR"/>
              <a:t>Modifiez le style des sous-titres du masque</a:t>
            </a:r>
            <a:endParaRPr/>
          </a:p>
        </p:txBody>
      </p:sp>
      <p:sp>
        <p:nvSpPr>
          <p:cNvPr id="132" name="Google Shape;132;p29"/>
          <p:cNvSpPr txBox="1">
            <a:spLocks noGrp="1"/>
          </p:cNvSpPr>
          <p:nvPr>
            <p:ph type="subTitle" idx="4"/>
          </p:nvPr>
        </p:nvSpPr>
        <p:spPr>
          <a:xfrm>
            <a:off x="945867" y="4040333"/>
            <a:ext cx="3108800" cy="52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Teko"/>
              <a:buNone/>
              <a:defRPr sz="2533">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33" name="Google Shape;133;p29"/>
          <p:cNvSpPr txBox="1">
            <a:spLocks noGrp="1"/>
          </p:cNvSpPr>
          <p:nvPr>
            <p:ph type="subTitle" idx="5"/>
          </p:nvPr>
        </p:nvSpPr>
        <p:spPr>
          <a:xfrm>
            <a:off x="4540900" y="4040333"/>
            <a:ext cx="3108800" cy="52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Teko"/>
              <a:buNone/>
              <a:defRPr sz="2533">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34" name="Google Shape;134;p29"/>
          <p:cNvSpPr txBox="1">
            <a:spLocks noGrp="1"/>
          </p:cNvSpPr>
          <p:nvPr>
            <p:ph type="subTitle" idx="6"/>
          </p:nvPr>
        </p:nvSpPr>
        <p:spPr>
          <a:xfrm>
            <a:off x="8137333" y="4040333"/>
            <a:ext cx="3108800" cy="52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Teko"/>
              <a:buNone/>
              <a:defRPr sz="2533">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Tree>
    <p:extLst>
      <p:ext uri="{BB962C8B-B14F-4D97-AF65-F5344CB8AC3E}">
        <p14:creationId xmlns:p14="http://schemas.microsoft.com/office/powerpoint/2010/main" val="12451409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50967" y="633984"/>
            <a:ext cx="10302400" cy="70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33">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fr-FR"/>
              <a:t>Modifiez le style du titre</a:t>
            </a:r>
            <a:endParaRPr/>
          </a:p>
        </p:txBody>
      </p:sp>
      <p:sp>
        <p:nvSpPr>
          <p:cNvPr id="137" name="Google Shape;137;p30"/>
          <p:cNvSpPr txBox="1">
            <a:spLocks noGrp="1"/>
          </p:cNvSpPr>
          <p:nvPr>
            <p:ph type="subTitle" idx="1"/>
          </p:nvPr>
        </p:nvSpPr>
        <p:spPr>
          <a:xfrm>
            <a:off x="847167" y="3150259"/>
            <a:ext cx="3114800" cy="10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fr-FR"/>
              <a:t>Modifiez le style des sous-titres du masque</a:t>
            </a:r>
            <a:endParaRPr/>
          </a:p>
        </p:txBody>
      </p:sp>
      <p:sp>
        <p:nvSpPr>
          <p:cNvPr id="138" name="Google Shape;138;p30"/>
          <p:cNvSpPr txBox="1">
            <a:spLocks noGrp="1"/>
          </p:cNvSpPr>
          <p:nvPr>
            <p:ph type="subTitle" idx="2"/>
          </p:nvPr>
        </p:nvSpPr>
        <p:spPr>
          <a:xfrm>
            <a:off x="4370267" y="3804124"/>
            <a:ext cx="3114800" cy="10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fr-FR"/>
              <a:t>Modifiez le style des sous-titres du masque</a:t>
            </a:r>
            <a:endParaRPr/>
          </a:p>
        </p:txBody>
      </p:sp>
      <p:sp>
        <p:nvSpPr>
          <p:cNvPr id="139" name="Google Shape;139;p30"/>
          <p:cNvSpPr txBox="1">
            <a:spLocks noGrp="1"/>
          </p:cNvSpPr>
          <p:nvPr>
            <p:ph type="subTitle" idx="3"/>
          </p:nvPr>
        </p:nvSpPr>
        <p:spPr>
          <a:xfrm>
            <a:off x="7996421" y="4446756"/>
            <a:ext cx="3114800" cy="10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fr-FR"/>
              <a:t>Modifiez le style des sous-titres du masque</a:t>
            </a:r>
            <a:endParaRPr/>
          </a:p>
        </p:txBody>
      </p:sp>
      <p:sp>
        <p:nvSpPr>
          <p:cNvPr id="140" name="Google Shape;140;p30"/>
          <p:cNvSpPr txBox="1">
            <a:spLocks noGrp="1"/>
          </p:cNvSpPr>
          <p:nvPr>
            <p:ph type="subTitle" idx="4"/>
          </p:nvPr>
        </p:nvSpPr>
        <p:spPr>
          <a:xfrm>
            <a:off x="847167" y="2644864"/>
            <a:ext cx="3114800" cy="52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Teko"/>
              <a:buNone/>
              <a:defRPr sz="2533">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41" name="Google Shape;141;p30"/>
          <p:cNvSpPr txBox="1">
            <a:spLocks noGrp="1"/>
          </p:cNvSpPr>
          <p:nvPr>
            <p:ph type="subTitle" idx="5"/>
          </p:nvPr>
        </p:nvSpPr>
        <p:spPr>
          <a:xfrm>
            <a:off x="4370267" y="3298767"/>
            <a:ext cx="3114800" cy="52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Teko"/>
              <a:buNone/>
              <a:defRPr sz="2533">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42" name="Google Shape;142;p30"/>
          <p:cNvSpPr txBox="1">
            <a:spLocks noGrp="1"/>
          </p:cNvSpPr>
          <p:nvPr>
            <p:ph type="subTitle" idx="6"/>
          </p:nvPr>
        </p:nvSpPr>
        <p:spPr>
          <a:xfrm>
            <a:off x="7996436" y="3941400"/>
            <a:ext cx="3114800" cy="52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Teko"/>
              <a:buNone/>
              <a:defRPr sz="2533">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Tree>
    <p:extLst>
      <p:ext uri="{BB962C8B-B14F-4D97-AF65-F5344CB8AC3E}">
        <p14:creationId xmlns:p14="http://schemas.microsoft.com/office/powerpoint/2010/main" val="2206962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49800" y="633984"/>
            <a:ext cx="10292400" cy="7072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533">
                <a:solidFill>
                  <a:schemeClr val="lt1"/>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fr-FR"/>
              <a:t>Modifiez le style du titre</a:t>
            </a:r>
            <a:endParaRPr/>
          </a:p>
        </p:txBody>
      </p:sp>
      <p:sp>
        <p:nvSpPr>
          <p:cNvPr id="17" name="Google Shape;17;p4"/>
          <p:cNvSpPr txBox="1">
            <a:spLocks noGrp="1"/>
          </p:cNvSpPr>
          <p:nvPr>
            <p:ph type="subTitle" idx="1"/>
          </p:nvPr>
        </p:nvSpPr>
        <p:spPr>
          <a:xfrm>
            <a:off x="946500" y="1412000"/>
            <a:ext cx="10292400" cy="47328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1200"/>
              <a:buFont typeface="Anaheim"/>
              <a:buAutoNum type="arabicPeriod"/>
              <a:defRPr sz="1667"/>
            </a:lvl1pPr>
            <a:lvl2pPr lvl="1">
              <a:spcBef>
                <a:spcPts val="0"/>
              </a:spcBef>
              <a:spcAft>
                <a:spcPts val="0"/>
              </a:spcAft>
              <a:buClr>
                <a:srgbClr val="434343"/>
              </a:buClr>
              <a:buSzPts val="1200"/>
              <a:buFont typeface="Roboto Condensed Light"/>
              <a:buAutoNum type="alphaLcPeriod"/>
              <a:defRPr/>
            </a:lvl2pPr>
            <a:lvl3pPr lvl="2">
              <a:spcBef>
                <a:spcPts val="0"/>
              </a:spcBef>
              <a:spcAft>
                <a:spcPts val="0"/>
              </a:spcAft>
              <a:buClr>
                <a:srgbClr val="434343"/>
              </a:buClr>
              <a:buSzPts val="1200"/>
              <a:buFont typeface="Roboto Condensed Light"/>
              <a:buAutoNum type="romanLcPeriod"/>
              <a:defRPr/>
            </a:lvl3pPr>
            <a:lvl4pPr lvl="3">
              <a:spcBef>
                <a:spcPts val="0"/>
              </a:spcBef>
              <a:spcAft>
                <a:spcPts val="0"/>
              </a:spcAft>
              <a:buClr>
                <a:srgbClr val="434343"/>
              </a:buClr>
              <a:buSzPts val="1200"/>
              <a:buFont typeface="Roboto Condensed Light"/>
              <a:buAutoNum type="arabicPeriod"/>
              <a:defRPr/>
            </a:lvl4pPr>
            <a:lvl5pPr lvl="4">
              <a:spcBef>
                <a:spcPts val="0"/>
              </a:spcBef>
              <a:spcAft>
                <a:spcPts val="0"/>
              </a:spcAft>
              <a:buClr>
                <a:srgbClr val="434343"/>
              </a:buClr>
              <a:buSzPts val="1200"/>
              <a:buFont typeface="Roboto Condensed Light"/>
              <a:buAutoNum type="alphaLcPeriod"/>
              <a:defRPr/>
            </a:lvl5pPr>
            <a:lvl6pPr lvl="5">
              <a:spcBef>
                <a:spcPts val="0"/>
              </a:spcBef>
              <a:spcAft>
                <a:spcPts val="0"/>
              </a:spcAft>
              <a:buClr>
                <a:srgbClr val="434343"/>
              </a:buClr>
              <a:buSzPts val="1200"/>
              <a:buFont typeface="Roboto Condensed Light"/>
              <a:buAutoNum type="romanLcPeriod"/>
              <a:defRPr/>
            </a:lvl6pPr>
            <a:lvl7pPr lvl="6">
              <a:spcBef>
                <a:spcPts val="0"/>
              </a:spcBef>
              <a:spcAft>
                <a:spcPts val="0"/>
              </a:spcAft>
              <a:buClr>
                <a:srgbClr val="434343"/>
              </a:buClr>
              <a:buSzPts val="1200"/>
              <a:buFont typeface="Roboto Condensed Light"/>
              <a:buAutoNum type="arabicPeriod"/>
              <a:defRPr/>
            </a:lvl7pPr>
            <a:lvl8pPr lvl="7">
              <a:spcBef>
                <a:spcPts val="0"/>
              </a:spcBef>
              <a:spcAft>
                <a:spcPts val="0"/>
              </a:spcAft>
              <a:buClr>
                <a:srgbClr val="434343"/>
              </a:buClr>
              <a:buSzPts val="1200"/>
              <a:buFont typeface="Roboto Condensed Light"/>
              <a:buAutoNum type="alphaLcPeriod"/>
              <a:defRPr/>
            </a:lvl8pPr>
            <a:lvl9pPr lvl="8">
              <a:spcBef>
                <a:spcPts val="0"/>
              </a:spcBef>
              <a:spcAft>
                <a:spcPts val="0"/>
              </a:spcAft>
              <a:buClr>
                <a:srgbClr val="434343"/>
              </a:buClr>
              <a:buSzPts val="1200"/>
              <a:buFont typeface="Roboto Condensed Light"/>
              <a:buAutoNum type="romanLcPeriod"/>
              <a:defRPr/>
            </a:lvl9pPr>
          </a:lstStyle>
          <a:p>
            <a:r>
              <a:rPr lang="fr-FR"/>
              <a:t>Modifiez le style des sous-titres du masque</a:t>
            </a:r>
            <a:endParaRPr/>
          </a:p>
        </p:txBody>
      </p:sp>
      <p:pic>
        <p:nvPicPr>
          <p:cNvPr id="18" name="Google Shape;18;p4"/>
          <p:cNvPicPr preferRelativeResize="0"/>
          <p:nvPr/>
        </p:nvPicPr>
        <p:blipFill>
          <a:blip r:embed="rId2">
            <a:alphaModFix/>
          </a:blip>
          <a:stretch>
            <a:fillRect/>
          </a:stretch>
        </p:blipFill>
        <p:spPr>
          <a:xfrm>
            <a:off x="11184866" y="-822899"/>
            <a:ext cx="4762499" cy="4740668"/>
          </a:xfrm>
          <a:prstGeom prst="rect">
            <a:avLst/>
          </a:prstGeom>
          <a:noFill/>
          <a:ln>
            <a:noFill/>
          </a:ln>
        </p:spPr>
      </p:pic>
      <p:pic>
        <p:nvPicPr>
          <p:cNvPr id="19" name="Google Shape;19;p4"/>
          <p:cNvPicPr preferRelativeResize="0"/>
          <p:nvPr/>
        </p:nvPicPr>
        <p:blipFill>
          <a:blip r:embed="rId3">
            <a:alphaModFix/>
          </a:blip>
          <a:stretch>
            <a:fillRect/>
          </a:stretch>
        </p:blipFill>
        <p:spPr>
          <a:xfrm>
            <a:off x="11373767" y="235833"/>
            <a:ext cx="1119175" cy="1071667"/>
          </a:xfrm>
          <a:prstGeom prst="rect">
            <a:avLst/>
          </a:prstGeom>
          <a:noFill/>
          <a:ln>
            <a:noFill/>
          </a:ln>
        </p:spPr>
      </p:pic>
      <p:pic>
        <p:nvPicPr>
          <p:cNvPr id="20" name="Google Shape;20;p4"/>
          <p:cNvPicPr preferRelativeResize="0"/>
          <p:nvPr/>
        </p:nvPicPr>
        <p:blipFill>
          <a:blip r:embed="rId4">
            <a:alphaModFix/>
          </a:blip>
          <a:stretch>
            <a:fillRect/>
          </a:stretch>
        </p:blipFill>
        <p:spPr>
          <a:xfrm>
            <a:off x="-59533" y="5826668"/>
            <a:ext cx="784800" cy="824833"/>
          </a:xfrm>
          <a:prstGeom prst="rect">
            <a:avLst/>
          </a:prstGeom>
          <a:noFill/>
          <a:ln>
            <a:noFill/>
          </a:ln>
        </p:spPr>
      </p:pic>
      <p:pic>
        <p:nvPicPr>
          <p:cNvPr id="21" name="Google Shape;21;p4"/>
          <p:cNvPicPr preferRelativeResize="0"/>
          <p:nvPr/>
        </p:nvPicPr>
        <p:blipFill>
          <a:blip r:embed="rId2">
            <a:alphaModFix/>
          </a:blip>
          <a:stretch>
            <a:fillRect/>
          </a:stretch>
        </p:blipFill>
        <p:spPr>
          <a:xfrm>
            <a:off x="-3865634" y="2779101"/>
            <a:ext cx="4762499" cy="4740668"/>
          </a:xfrm>
          <a:prstGeom prst="rect">
            <a:avLst/>
          </a:prstGeom>
          <a:noFill/>
          <a:ln>
            <a:noFill/>
          </a:ln>
        </p:spPr>
      </p:pic>
    </p:spTree>
    <p:extLst>
      <p:ext uri="{BB962C8B-B14F-4D97-AF65-F5344CB8AC3E}">
        <p14:creationId xmlns:p14="http://schemas.microsoft.com/office/powerpoint/2010/main" val="10136558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950967" y="633984"/>
            <a:ext cx="4815200" cy="70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33">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fr-FR"/>
              <a:t>Modifiez le style du titre</a:t>
            </a:r>
            <a:endParaRPr/>
          </a:p>
        </p:txBody>
      </p:sp>
      <p:sp>
        <p:nvSpPr>
          <p:cNvPr id="145" name="Google Shape;145;p31"/>
          <p:cNvSpPr txBox="1">
            <a:spLocks noGrp="1"/>
          </p:cNvSpPr>
          <p:nvPr>
            <p:ph type="subTitle" idx="1"/>
          </p:nvPr>
        </p:nvSpPr>
        <p:spPr>
          <a:xfrm>
            <a:off x="8126233" y="1504613"/>
            <a:ext cx="3114800" cy="10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fr-FR"/>
              <a:t>Modifiez le style des sous-titres du masque</a:t>
            </a:r>
            <a:endParaRPr/>
          </a:p>
        </p:txBody>
      </p:sp>
      <p:sp>
        <p:nvSpPr>
          <p:cNvPr id="146" name="Google Shape;146;p31"/>
          <p:cNvSpPr txBox="1">
            <a:spLocks noGrp="1"/>
          </p:cNvSpPr>
          <p:nvPr>
            <p:ph type="subTitle" idx="2"/>
          </p:nvPr>
        </p:nvSpPr>
        <p:spPr>
          <a:xfrm>
            <a:off x="8126233" y="5134693"/>
            <a:ext cx="3114800" cy="10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fr-FR"/>
              <a:t>Modifiez le style des sous-titres du masque</a:t>
            </a:r>
            <a:endParaRPr/>
          </a:p>
        </p:txBody>
      </p:sp>
      <p:sp>
        <p:nvSpPr>
          <p:cNvPr id="147" name="Google Shape;147;p31"/>
          <p:cNvSpPr txBox="1">
            <a:spLocks noGrp="1"/>
          </p:cNvSpPr>
          <p:nvPr>
            <p:ph type="subTitle" idx="3"/>
          </p:nvPr>
        </p:nvSpPr>
        <p:spPr>
          <a:xfrm>
            <a:off x="8126233" y="3314111"/>
            <a:ext cx="3114800" cy="10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fr-FR"/>
              <a:t>Modifiez le style des sous-titres du masque</a:t>
            </a:r>
            <a:endParaRPr/>
          </a:p>
        </p:txBody>
      </p:sp>
      <p:sp>
        <p:nvSpPr>
          <p:cNvPr id="148" name="Google Shape;148;p31"/>
          <p:cNvSpPr txBox="1">
            <a:spLocks noGrp="1"/>
          </p:cNvSpPr>
          <p:nvPr>
            <p:ph type="subTitle" idx="4"/>
          </p:nvPr>
        </p:nvSpPr>
        <p:spPr>
          <a:xfrm>
            <a:off x="8126233" y="1096733"/>
            <a:ext cx="3114800" cy="525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2533">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49" name="Google Shape;149;p31"/>
          <p:cNvSpPr txBox="1">
            <a:spLocks noGrp="1"/>
          </p:cNvSpPr>
          <p:nvPr>
            <p:ph type="subTitle" idx="5"/>
          </p:nvPr>
        </p:nvSpPr>
        <p:spPr>
          <a:xfrm>
            <a:off x="8126233" y="4726801"/>
            <a:ext cx="3114800" cy="525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2533">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50" name="Google Shape;150;p31"/>
          <p:cNvSpPr txBox="1">
            <a:spLocks noGrp="1"/>
          </p:cNvSpPr>
          <p:nvPr>
            <p:ph type="subTitle" idx="6"/>
          </p:nvPr>
        </p:nvSpPr>
        <p:spPr>
          <a:xfrm>
            <a:off x="8126233" y="2906225"/>
            <a:ext cx="3114800" cy="525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2533">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Tree>
    <p:extLst>
      <p:ext uri="{BB962C8B-B14F-4D97-AF65-F5344CB8AC3E}">
        <p14:creationId xmlns:p14="http://schemas.microsoft.com/office/powerpoint/2010/main" val="35311749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
  <p:cSld name="Title and four columns ">
    <p:spTree>
      <p:nvGrpSpPr>
        <p:cNvPr id="1" name="Shape 151"/>
        <p:cNvGrpSpPr/>
        <p:nvPr/>
      </p:nvGrpSpPr>
      <p:grpSpPr>
        <a:xfrm>
          <a:off x="0" y="0"/>
          <a:ext cx="0" cy="0"/>
          <a:chOff x="0" y="0"/>
          <a:chExt cx="0" cy="0"/>
        </a:xfrm>
      </p:grpSpPr>
      <p:sp>
        <p:nvSpPr>
          <p:cNvPr id="152" name="Google Shape;152;p32"/>
          <p:cNvSpPr txBox="1">
            <a:spLocks noGrp="1"/>
          </p:cNvSpPr>
          <p:nvPr>
            <p:ph type="title"/>
          </p:nvPr>
        </p:nvSpPr>
        <p:spPr>
          <a:xfrm>
            <a:off x="950967" y="633984"/>
            <a:ext cx="10302400" cy="70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33">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fr-FR"/>
              <a:t>Modifiez le style du titre</a:t>
            </a:r>
            <a:endParaRPr/>
          </a:p>
        </p:txBody>
      </p:sp>
      <p:sp>
        <p:nvSpPr>
          <p:cNvPr id="153" name="Google Shape;153;p32"/>
          <p:cNvSpPr txBox="1">
            <a:spLocks noGrp="1"/>
          </p:cNvSpPr>
          <p:nvPr>
            <p:ph type="subTitle" idx="1"/>
          </p:nvPr>
        </p:nvSpPr>
        <p:spPr>
          <a:xfrm>
            <a:off x="2989084" y="2481200"/>
            <a:ext cx="2584800" cy="11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54" name="Google Shape;154;p32"/>
          <p:cNvSpPr txBox="1">
            <a:spLocks noGrp="1"/>
          </p:cNvSpPr>
          <p:nvPr>
            <p:ph type="subTitle" idx="2"/>
          </p:nvPr>
        </p:nvSpPr>
        <p:spPr>
          <a:xfrm>
            <a:off x="2989076" y="4377733"/>
            <a:ext cx="2584800" cy="11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55" name="Google Shape;155;p32"/>
          <p:cNvSpPr txBox="1">
            <a:spLocks noGrp="1"/>
          </p:cNvSpPr>
          <p:nvPr>
            <p:ph type="subTitle" idx="3"/>
          </p:nvPr>
        </p:nvSpPr>
        <p:spPr>
          <a:xfrm>
            <a:off x="7567163" y="2481200"/>
            <a:ext cx="2584800" cy="11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56" name="Google Shape;156;p32"/>
          <p:cNvSpPr txBox="1">
            <a:spLocks noGrp="1"/>
          </p:cNvSpPr>
          <p:nvPr>
            <p:ph type="subTitle" idx="4"/>
          </p:nvPr>
        </p:nvSpPr>
        <p:spPr>
          <a:xfrm>
            <a:off x="7592147" y="4377733"/>
            <a:ext cx="2584800" cy="11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57" name="Google Shape;157;p32"/>
          <p:cNvSpPr txBox="1">
            <a:spLocks noGrp="1"/>
          </p:cNvSpPr>
          <p:nvPr>
            <p:ph type="subTitle" idx="5"/>
          </p:nvPr>
        </p:nvSpPr>
        <p:spPr>
          <a:xfrm>
            <a:off x="2989084" y="1920967"/>
            <a:ext cx="2589200" cy="616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2533">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58" name="Google Shape;158;p32"/>
          <p:cNvSpPr txBox="1">
            <a:spLocks noGrp="1"/>
          </p:cNvSpPr>
          <p:nvPr>
            <p:ph type="subTitle" idx="6"/>
          </p:nvPr>
        </p:nvSpPr>
        <p:spPr>
          <a:xfrm>
            <a:off x="2989076" y="3817500"/>
            <a:ext cx="2589200" cy="616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2533">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59" name="Google Shape;159;p32"/>
          <p:cNvSpPr txBox="1">
            <a:spLocks noGrp="1"/>
          </p:cNvSpPr>
          <p:nvPr>
            <p:ph type="subTitle" idx="7"/>
          </p:nvPr>
        </p:nvSpPr>
        <p:spPr>
          <a:xfrm>
            <a:off x="7567163" y="1920967"/>
            <a:ext cx="2589200" cy="616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2533">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60" name="Google Shape;160;p32"/>
          <p:cNvSpPr txBox="1">
            <a:spLocks noGrp="1"/>
          </p:cNvSpPr>
          <p:nvPr>
            <p:ph type="subTitle" idx="8"/>
          </p:nvPr>
        </p:nvSpPr>
        <p:spPr>
          <a:xfrm>
            <a:off x="7592147" y="3817500"/>
            <a:ext cx="2589200" cy="616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2533">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Tree>
    <p:extLst>
      <p:ext uri="{BB962C8B-B14F-4D97-AF65-F5344CB8AC3E}">
        <p14:creationId xmlns:p14="http://schemas.microsoft.com/office/powerpoint/2010/main" val="27832023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61"/>
        <p:cNvGrpSpPr/>
        <p:nvPr/>
      </p:nvGrpSpPr>
      <p:grpSpPr>
        <a:xfrm>
          <a:off x="0" y="0"/>
          <a:ext cx="0" cy="0"/>
          <a:chOff x="0" y="0"/>
          <a:chExt cx="0" cy="0"/>
        </a:xfrm>
      </p:grpSpPr>
      <p:sp>
        <p:nvSpPr>
          <p:cNvPr id="162" name="Google Shape;162;p33"/>
          <p:cNvSpPr txBox="1">
            <a:spLocks noGrp="1"/>
          </p:cNvSpPr>
          <p:nvPr>
            <p:ph type="title"/>
          </p:nvPr>
        </p:nvSpPr>
        <p:spPr>
          <a:xfrm>
            <a:off x="950967" y="633984"/>
            <a:ext cx="10298800" cy="70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33">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fr-FR"/>
              <a:t>Modifiez le style du titre</a:t>
            </a:r>
            <a:endParaRPr/>
          </a:p>
        </p:txBody>
      </p:sp>
      <p:sp>
        <p:nvSpPr>
          <p:cNvPr id="163" name="Google Shape;163;p33"/>
          <p:cNvSpPr txBox="1">
            <a:spLocks noGrp="1"/>
          </p:cNvSpPr>
          <p:nvPr>
            <p:ph type="subTitle" idx="1"/>
          </p:nvPr>
        </p:nvSpPr>
        <p:spPr>
          <a:xfrm>
            <a:off x="942167" y="2686425"/>
            <a:ext cx="3114800" cy="1019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64" name="Google Shape;164;p33"/>
          <p:cNvSpPr txBox="1">
            <a:spLocks noGrp="1"/>
          </p:cNvSpPr>
          <p:nvPr>
            <p:ph type="subTitle" idx="2"/>
          </p:nvPr>
        </p:nvSpPr>
        <p:spPr>
          <a:xfrm>
            <a:off x="4538600" y="2686425"/>
            <a:ext cx="3114800" cy="1019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65" name="Google Shape;165;p33"/>
          <p:cNvSpPr txBox="1">
            <a:spLocks noGrp="1"/>
          </p:cNvSpPr>
          <p:nvPr>
            <p:ph type="subTitle" idx="3"/>
          </p:nvPr>
        </p:nvSpPr>
        <p:spPr>
          <a:xfrm>
            <a:off x="8126233" y="2686425"/>
            <a:ext cx="3114800" cy="1019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66" name="Google Shape;166;p33"/>
          <p:cNvSpPr txBox="1">
            <a:spLocks noGrp="1"/>
          </p:cNvSpPr>
          <p:nvPr>
            <p:ph type="subTitle" idx="4"/>
          </p:nvPr>
        </p:nvSpPr>
        <p:spPr>
          <a:xfrm>
            <a:off x="942167" y="4693564"/>
            <a:ext cx="3114800" cy="1019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67" name="Google Shape;167;p33"/>
          <p:cNvSpPr txBox="1">
            <a:spLocks noGrp="1"/>
          </p:cNvSpPr>
          <p:nvPr>
            <p:ph type="subTitle" idx="5"/>
          </p:nvPr>
        </p:nvSpPr>
        <p:spPr>
          <a:xfrm>
            <a:off x="4538600" y="4693564"/>
            <a:ext cx="3114800" cy="1019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68" name="Google Shape;168;p33"/>
          <p:cNvSpPr txBox="1">
            <a:spLocks noGrp="1"/>
          </p:cNvSpPr>
          <p:nvPr>
            <p:ph type="subTitle" idx="6"/>
          </p:nvPr>
        </p:nvSpPr>
        <p:spPr>
          <a:xfrm>
            <a:off x="8126233" y="4693564"/>
            <a:ext cx="3114800" cy="1019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69" name="Google Shape;169;p33"/>
          <p:cNvSpPr txBox="1">
            <a:spLocks noGrp="1"/>
          </p:cNvSpPr>
          <p:nvPr>
            <p:ph type="subTitle" idx="7"/>
          </p:nvPr>
        </p:nvSpPr>
        <p:spPr>
          <a:xfrm>
            <a:off x="942167" y="2139100"/>
            <a:ext cx="3114800" cy="546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800"/>
              <a:buFont typeface="Teko"/>
              <a:buNone/>
              <a:defRPr sz="2667">
                <a:solidFill>
                  <a:schemeClr val="dk2"/>
                </a:solidFill>
                <a:latin typeface="Josefin Sans"/>
                <a:ea typeface="Josefin Sans"/>
                <a:cs typeface="Josefin Sans"/>
                <a:sym typeface="Josefin Sans"/>
              </a:defRPr>
            </a:lvl1pPr>
            <a:lvl2pPr lvl="1" rtl="0">
              <a:spcBef>
                <a:spcPts val="0"/>
              </a:spcBef>
              <a:spcAft>
                <a:spcPts val="0"/>
              </a:spcAft>
              <a:buSzPts val="2800"/>
              <a:buFont typeface="Teko"/>
              <a:buNone/>
              <a:defRPr sz="3733">
                <a:latin typeface="Teko"/>
                <a:ea typeface="Teko"/>
                <a:cs typeface="Teko"/>
                <a:sym typeface="Teko"/>
              </a:defRPr>
            </a:lvl2pPr>
            <a:lvl3pPr lvl="2" rtl="0">
              <a:spcBef>
                <a:spcPts val="0"/>
              </a:spcBef>
              <a:spcAft>
                <a:spcPts val="0"/>
              </a:spcAft>
              <a:buSzPts val="2800"/>
              <a:buFont typeface="Teko"/>
              <a:buNone/>
              <a:defRPr sz="3733">
                <a:latin typeface="Teko"/>
                <a:ea typeface="Teko"/>
                <a:cs typeface="Teko"/>
                <a:sym typeface="Teko"/>
              </a:defRPr>
            </a:lvl3pPr>
            <a:lvl4pPr lvl="3" rtl="0">
              <a:spcBef>
                <a:spcPts val="0"/>
              </a:spcBef>
              <a:spcAft>
                <a:spcPts val="0"/>
              </a:spcAft>
              <a:buSzPts val="2800"/>
              <a:buFont typeface="Teko"/>
              <a:buNone/>
              <a:defRPr sz="3733">
                <a:latin typeface="Teko"/>
                <a:ea typeface="Teko"/>
                <a:cs typeface="Teko"/>
                <a:sym typeface="Teko"/>
              </a:defRPr>
            </a:lvl4pPr>
            <a:lvl5pPr lvl="4" rtl="0">
              <a:spcBef>
                <a:spcPts val="0"/>
              </a:spcBef>
              <a:spcAft>
                <a:spcPts val="0"/>
              </a:spcAft>
              <a:buSzPts val="2800"/>
              <a:buFont typeface="Teko"/>
              <a:buNone/>
              <a:defRPr sz="3733">
                <a:latin typeface="Teko"/>
                <a:ea typeface="Teko"/>
                <a:cs typeface="Teko"/>
                <a:sym typeface="Teko"/>
              </a:defRPr>
            </a:lvl5pPr>
            <a:lvl6pPr lvl="5" rtl="0">
              <a:spcBef>
                <a:spcPts val="0"/>
              </a:spcBef>
              <a:spcAft>
                <a:spcPts val="0"/>
              </a:spcAft>
              <a:buSzPts val="2800"/>
              <a:buFont typeface="Teko"/>
              <a:buNone/>
              <a:defRPr sz="3733">
                <a:latin typeface="Teko"/>
                <a:ea typeface="Teko"/>
                <a:cs typeface="Teko"/>
                <a:sym typeface="Teko"/>
              </a:defRPr>
            </a:lvl6pPr>
            <a:lvl7pPr lvl="6" rtl="0">
              <a:spcBef>
                <a:spcPts val="0"/>
              </a:spcBef>
              <a:spcAft>
                <a:spcPts val="0"/>
              </a:spcAft>
              <a:buSzPts val="2800"/>
              <a:buFont typeface="Teko"/>
              <a:buNone/>
              <a:defRPr sz="3733">
                <a:latin typeface="Teko"/>
                <a:ea typeface="Teko"/>
                <a:cs typeface="Teko"/>
                <a:sym typeface="Teko"/>
              </a:defRPr>
            </a:lvl7pPr>
            <a:lvl8pPr lvl="7" rtl="0">
              <a:spcBef>
                <a:spcPts val="0"/>
              </a:spcBef>
              <a:spcAft>
                <a:spcPts val="0"/>
              </a:spcAft>
              <a:buSzPts val="2800"/>
              <a:buFont typeface="Teko"/>
              <a:buNone/>
              <a:defRPr sz="3733">
                <a:latin typeface="Teko"/>
                <a:ea typeface="Teko"/>
                <a:cs typeface="Teko"/>
                <a:sym typeface="Teko"/>
              </a:defRPr>
            </a:lvl8pPr>
            <a:lvl9pPr lvl="8" rtl="0">
              <a:spcBef>
                <a:spcPts val="0"/>
              </a:spcBef>
              <a:spcAft>
                <a:spcPts val="0"/>
              </a:spcAft>
              <a:buSzPts val="2800"/>
              <a:buFont typeface="Teko"/>
              <a:buNone/>
              <a:defRPr sz="3733">
                <a:latin typeface="Teko"/>
                <a:ea typeface="Teko"/>
                <a:cs typeface="Teko"/>
                <a:sym typeface="Teko"/>
              </a:defRPr>
            </a:lvl9pPr>
          </a:lstStyle>
          <a:p>
            <a:r>
              <a:rPr lang="fr-FR"/>
              <a:t>Modifiez le style des sous-titres du masque</a:t>
            </a:r>
            <a:endParaRPr/>
          </a:p>
        </p:txBody>
      </p:sp>
      <p:sp>
        <p:nvSpPr>
          <p:cNvPr id="170" name="Google Shape;170;p33"/>
          <p:cNvSpPr txBox="1">
            <a:spLocks noGrp="1"/>
          </p:cNvSpPr>
          <p:nvPr>
            <p:ph type="subTitle" idx="8"/>
          </p:nvPr>
        </p:nvSpPr>
        <p:spPr>
          <a:xfrm>
            <a:off x="4538600" y="2139100"/>
            <a:ext cx="3114800" cy="546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800"/>
              <a:buFont typeface="Teko"/>
              <a:buNone/>
              <a:defRPr sz="2667">
                <a:solidFill>
                  <a:schemeClr val="dk2"/>
                </a:solidFill>
                <a:latin typeface="Josefin Sans"/>
                <a:ea typeface="Josefin Sans"/>
                <a:cs typeface="Josefin Sans"/>
                <a:sym typeface="Josefin Sans"/>
              </a:defRPr>
            </a:lvl1pPr>
            <a:lvl2pPr lvl="1" rtl="0">
              <a:spcBef>
                <a:spcPts val="0"/>
              </a:spcBef>
              <a:spcAft>
                <a:spcPts val="0"/>
              </a:spcAft>
              <a:buSzPts val="2800"/>
              <a:buFont typeface="Teko"/>
              <a:buNone/>
              <a:defRPr sz="3733">
                <a:latin typeface="Teko"/>
                <a:ea typeface="Teko"/>
                <a:cs typeface="Teko"/>
                <a:sym typeface="Teko"/>
              </a:defRPr>
            </a:lvl2pPr>
            <a:lvl3pPr lvl="2" rtl="0">
              <a:spcBef>
                <a:spcPts val="0"/>
              </a:spcBef>
              <a:spcAft>
                <a:spcPts val="0"/>
              </a:spcAft>
              <a:buSzPts val="2800"/>
              <a:buFont typeface="Teko"/>
              <a:buNone/>
              <a:defRPr sz="3733">
                <a:latin typeface="Teko"/>
                <a:ea typeface="Teko"/>
                <a:cs typeface="Teko"/>
                <a:sym typeface="Teko"/>
              </a:defRPr>
            </a:lvl3pPr>
            <a:lvl4pPr lvl="3" rtl="0">
              <a:spcBef>
                <a:spcPts val="0"/>
              </a:spcBef>
              <a:spcAft>
                <a:spcPts val="0"/>
              </a:spcAft>
              <a:buSzPts val="2800"/>
              <a:buFont typeface="Teko"/>
              <a:buNone/>
              <a:defRPr sz="3733">
                <a:latin typeface="Teko"/>
                <a:ea typeface="Teko"/>
                <a:cs typeface="Teko"/>
                <a:sym typeface="Teko"/>
              </a:defRPr>
            </a:lvl4pPr>
            <a:lvl5pPr lvl="4" rtl="0">
              <a:spcBef>
                <a:spcPts val="0"/>
              </a:spcBef>
              <a:spcAft>
                <a:spcPts val="0"/>
              </a:spcAft>
              <a:buSzPts val="2800"/>
              <a:buFont typeface="Teko"/>
              <a:buNone/>
              <a:defRPr sz="3733">
                <a:latin typeface="Teko"/>
                <a:ea typeface="Teko"/>
                <a:cs typeface="Teko"/>
                <a:sym typeface="Teko"/>
              </a:defRPr>
            </a:lvl5pPr>
            <a:lvl6pPr lvl="5" rtl="0">
              <a:spcBef>
                <a:spcPts val="0"/>
              </a:spcBef>
              <a:spcAft>
                <a:spcPts val="0"/>
              </a:spcAft>
              <a:buSzPts val="2800"/>
              <a:buFont typeface="Teko"/>
              <a:buNone/>
              <a:defRPr sz="3733">
                <a:latin typeface="Teko"/>
                <a:ea typeface="Teko"/>
                <a:cs typeface="Teko"/>
                <a:sym typeface="Teko"/>
              </a:defRPr>
            </a:lvl6pPr>
            <a:lvl7pPr lvl="6" rtl="0">
              <a:spcBef>
                <a:spcPts val="0"/>
              </a:spcBef>
              <a:spcAft>
                <a:spcPts val="0"/>
              </a:spcAft>
              <a:buSzPts val="2800"/>
              <a:buFont typeface="Teko"/>
              <a:buNone/>
              <a:defRPr sz="3733">
                <a:latin typeface="Teko"/>
                <a:ea typeface="Teko"/>
                <a:cs typeface="Teko"/>
                <a:sym typeface="Teko"/>
              </a:defRPr>
            </a:lvl7pPr>
            <a:lvl8pPr lvl="7" rtl="0">
              <a:spcBef>
                <a:spcPts val="0"/>
              </a:spcBef>
              <a:spcAft>
                <a:spcPts val="0"/>
              </a:spcAft>
              <a:buSzPts val="2800"/>
              <a:buFont typeface="Teko"/>
              <a:buNone/>
              <a:defRPr sz="3733">
                <a:latin typeface="Teko"/>
                <a:ea typeface="Teko"/>
                <a:cs typeface="Teko"/>
                <a:sym typeface="Teko"/>
              </a:defRPr>
            </a:lvl8pPr>
            <a:lvl9pPr lvl="8" rtl="0">
              <a:spcBef>
                <a:spcPts val="0"/>
              </a:spcBef>
              <a:spcAft>
                <a:spcPts val="0"/>
              </a:spcAft>
              <a:buSzPts val="2800"/>
              <a:buFont typeface="Teko"/>
              <a:buNone/>
              <a:defRPr sz="3733">
                <a:latin typeface="Teko"/>
                <a:ea typeface="Teko"/>
                <a:cs typeface="Teko"/>
                <a:sym typeface="Teko"/>
              </a:defRPr>
            </a:lvl9pPr>
          </a:lstStyle>
          <a:p>
            <a:r>
              <a:rPr lang="fr-FR"/>
              <a:t>Modifiez le style des sous-titres du masque</a:t>
            </a:r>
            <a:endParaRPr/>
          </a:p>
        </p:txBody>
      </p:sp>
      <p:sp>
        <p:nvSpPr>
          <p:cNvPr id="171" name="Google Shape;171;p33"/>
          <p:cNvSpPr txBox="1">
            <a:spLocks noGrp="1"/>
          </p:cNvSpPr>
          <p:nvPr>
            <p:ph type="subTitle" idx="9"/>
          </p:nvPr>
        </p:nvSpPr>
        <p:spPr>
          <a:xfrm>
            <a:off x="8126233" y="2139100"/>
            <a:ext cx="3114800" cy="546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800"/>
              <a:buFont typeface="Teko"/>
              <a:buNone/>
              <a:defRPr sz="2667">
                <a:solidFill>
                  <a:schemeClr val="dk2"/>
                </a:solidFill>
                <a:latin typeface="Josefin Sans"/>
                <a:ea typeface="Josefin Sans"/>
                <a:cs typeface="Josefin Sans"/>
                <a:sym typeface="Josefin Sans"/>
              </a:defRPr>
            </a:lvl1pPr>
            <a:lvl2pPr lvl="1" rtl="0">
              <a:spcBef>
                <a:spcPts val="0"/>
              </a:spcBef>
              <a:spcAft>
                <a:spcPts val="0"/>
              </a:spcAft>
              <a:buSzPts val="2800"/>
              <a:buFont typeface="Teko"/>
              <a:buNone/>
              <a:defRPr sz="3733">
                <a:latin typeface="Teko"/>
                <a:ea typeface="Teko"/>
                <a:cs typeface="Teko"/>
                <a:sym typeface="Teko"/>
              </a:defRPr>
            </a:lvl2pPr>
            <a:lvl3pPr lvl="2" rtl="0">
              <a:spcBef>
                <a:spcPts val="0"/>
              </a:spcBef>
              <a:spcAft>
                <a:spcPts val="0"/>
              </a:spcAft>
              <a:buSzPts val="2800"/>
              <a:buFont typeface="Teko"/>
              <a:buNone/>
              <a:defRPr sz="3733">
                <a:latin typeface="Teko"/>
                <a:ea typeface="Teko"/>
                <a:cs typeface="Teko"/>
                <a:sym typeface="Teko"/>
              </a:defRPr>
            </a:lvl3pPr>
            <a:lvl4pPr lvl="3" rtl="0">
              <a:spcBef>
                <a:spcPts val="0"/>
              </a:spcBef>
              <a:spcAft>
                <a:spcPts val="0"/>
              </a:spcAft>
              <a:buSzPts val="2800"/>
              <a:buFont typeface="Teko"/>
              <a:buNone/>
              <a:defRPr sz="3733">
                <a:latin typeface="Teko"/>
                <a:ea typeface="Teko"/>
                <a:cs typeface="Teko"/>
                <a:sym typeface="Teko"/>
              </a:defRPr>
            </a:lvl4pPr>
            <a:lvl5pPr lvl="4" rtl="0">
              <a:spcBef>
                <a:spcPts val="0"/>
              </a:spcBef>
              <a:spcAft>
                <a:spcPts val="0"/>
              </a:spcAft>
              <a:buSzPts val="2800"/>
              <a:buFont typeface="Teko"/>
              <a:buNone/>
              <a:defRPr sz="3733">
                <a:latin typeface="Teko"/>
                <a:ea typeface="Teko"/>
                <a:cs typeface="Teko"/>
                <a:sym typeface="Teko"/>
              </a:defRPr>
            </a:lvl5pPr>
            <a:lvl6pPr lvl="5" rtl="0">
              <a:spcBef>
                <a:spcPts val="0"/>
              </a:spcBef>
              <a:spcAft>
                <a:spcPts val="0"/>
              </a:spcAft>
              <a:buSzPts val="2800"/>
              <a:buFont typeface="Teko"/>
              <a:buNone/>
              <a:defRPr sz="3733">
                <a:latin typeface="Teko"/>
                <a:ea typeface="Teko"/>
                <a:cs typeface="Teko"/>
                <a:sym typeface="Teko"/>
              </a:defRPr>
            </a:lvl6pPr>
            <a:lvl7pPr lvl="6" rtl="0">
              <a:spcBef>
                <a:spcPts val="0"/>
              </a:spcBef>
              <a:spcAft>
                <a:spcPts val="0"/>
              </a:spcAft>
              <a:buSzPts val="2800"/>
              <a:buFont typeface="Teko"/>
              <a:buNone/>
              <a:defRPr sz="3733">
                <a:latin typeface="Teko"/>
                <a:ea typeface="Teko"/>
                <a:cs typeface="Teko"/>
                <a:sym typeface="Teko"/>
              </a:defRPr>
            </a:lvl7pPr>
            <a:lvl8pPr lvl="7" rtl="0">
              <a:spcBef>
                <a:spcPts val="0"/>
              </a:spcBef>
              <a:spcAft>
                <a:spcPts val="0"/>
              </a:spcAft>
              <a:buSzPts val="2800"/>
              <a:buFont typeface="Teko"/>
              <a:buNone/>
              <a:defRPr sz="3733">
                <a:latin typeface="Teko"/>
                <a:ea typeface="Teko"/>
                <a:cs typeface="Teko"/>
                <a:sym typeface="Teko"/>
              </a:defRPr>
            </a:lvl8pPr>
            <a:lvl9pPr lvl="8" rtl="0">
              <a:spcBef>
                <a:spcPts val="0"/>
              </a:spcBef>
              <a:spcAft>
                <a:spcPts val="0"/>
              </a:spcAft>
              <a:buSzPts val="2800"/>
              <a:buFont typeface="Teko"/>
              <a:buNone/>
              <a:defRPr sz="3733">
                <a:latin typeface="Teko"/>
                <a:ea typeface="Teko"/>
                <a:cs typeface="Teko"/>
                <a:sym typeface="Teko"/>
              </a:defRPr>
            </a:lvl9pPr>
          </a:lstStyle>
          <a:p>
            <a:r>
              <a:rPr lang="fr-FR"/>
              <a:t>Modifiez le style des sous-titres du masque</a:t>
            </a:r>
            <a:endParaRPr/>
          </a:p>
        </p:txBody>
      </p:sp>
      <p:sp>
        <p:nvSpPr>
          <p:cNvPr id="172" name="Google Shape;172;p33"/>
          <p:cNvSpPr txBox="1">
            <a:spLocks noGrp="1"/>
          </p:cNvSpPr>
          <p:nvPr>
            <p:ph type="subTitle" idx="13"/>
          </p:nvPr>
        </p:nvSpPr>
        <p:spPr>
          <a:xfrm>
            <a:off x="942167" y="4143567"/>
            <a:ext cx="3114800" cy="546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800"/>
              <a:buFont typeface="Teko"/>
              <a:buNone/>
              <a:defRPr sz="2667">
                <a:solidFill>
                  <a:schemeClr val="dk2"/>
                </a:solidFill>
                <a:latin typeface="Josefin Sans"/>
                <a:ea typeface="Josefin Sans"/>
                <a:cs typeface="Josefin Sans"/>
                <a:sym typeface="Josefin Sans"/>
              </a:defRPr>
            </a:lvl1pPr>
            <a:lvl2pPr lvl="1" rtl="0">
              <a:spcBef>
                <a:spcPts val="0"/>
              </a:spcBef>
              <a:spcAft>
                <a:spcPts val="0"/>
              </a:spcAft>
              <a:buSzPts val="2800"/>
              <a:buFont typeface="Teko"/>
              <a:buNone/>
              <a:defRPr sz="3733">
                <a:latin typeface="Teko"/>
                <a:ea typeface="Teko"/>
                <a:cs typeface="Teko"/>
                <a:sym typeface="Teko"/>
              </a:defRPr>
            </a:lvl2pPr>
            <a:lvl3pPr lvl="2" rtl="0">
              <a:spcBef>
                <a:spcPts val="0"/>
              </a:spcBef>
              <a:spcAft>
                <a:spcPts val="0"/>
              </a:spcAft>
              <a:buSzPts val="2800"/>
              <a:buFont typeface="Teko"/>
              <a:buNone/>
              <a:defRPr sz="3733">
                <a:latin typeface="Teko"/>
                <a:ea typeface="Teko"/>
                <a:cs typeface="Teko"/>
                <a:sym typeface="Teko"/>
              </a:defRPr>
            </a:lvl3pPr>
            <a:lvl4pPr lvl="3" rtl="0">
              <a:spcBef>
                <a:spcPts val="0"/>
              </a:spcBef>
              <a:spcAft>
                <a:spcPts val="0"/>
              </a:spcAft>
              <a:buSzPts val="2800"/>
              <a:buFont typeface="Teko"/>
              <a:buNone/>
              <a:defRPr sz="3733">
                <a:latin typeface="Teko"/>
                <a:ea typeface="Teko"/>
                <a:cs typeface="Teko"/>
                <a:sym typeface="Teko"/>
              </a:defRPr>
            </a:lvl4pPr>
            <a:lvl5pPr lvl="4" rtl="0">
              <a:spcBef>
                <a:spcPts val="0"/>
              </a:spcBef>
              <a:spcAft>
                <a:spcPts val="0"/>
              </a:spcAft>
              <a:buSzPts val="2800"/>
              <a:buFont typeface="Teko"/>
              <a:buNone/>
              <a:defRPr sz="3733">
                <a:latin typeface="Teko"/>
                <a:ea typeface="Teko"/>
                <a:cs typeface="Teko"/>
                <a:sym typeface="Teko"/>
              </a:defRPr>
            </a:lvl5pPr>
            <a:lvl6pPr lvl="5" rtl="0">
              <a:spcBef>
                <a:spcPts val="0"/>
              </a:spcBef>
              <a:spcAft>
                <a:spcPts val="0"/>
              </a:spcAft>
              <a:buSzPts val="2800"/>
              <a:buFont typeface="Teko"/>
              <a:buNone/>
              <a:defRPr sz="3733">
                <a:latin typeface="Teko"/>
                <a:ea typeface="Teko"/>
                <a:cs typeface="Teko"/>
                <a:sym typeface="Teko"/>
              </a:defRPr>
            </a:lvl6pPr>
            <a:lvl7pPr lvl="6" rtl="0">
              <a:spcBef>
                <a:spcPts val="0"/>
              </a:spcBef>
              <a:spcAft>
                <a:spcPts val="0"/>
              </a:spcAft>
              <a:buSzPts val="2800"/>
              <a:buFont typeface="Teko"/>
              <a:buNone/>
              <a:defRPr sz="3733">
                <a:latin typeface="Teko"/>
                <a:ea typeface="Teko"/>
                <a:cs typeface="Teko"/>
                <a:sym typeface="Teko"/>
              </a:defRPr>
            </a:lvl7pPr>
            <a:lvl8pPr lvl="7" rtl="0">
              <a:spcBef>
                <a:spcPts val="0"/>
              </a:spcBef>
              <a:spcAft>
                <a:spcPts val="0"/>
              </a:spcAft>
              <a:buSzPts val="2800"/>
              <a:buFont typeface="Teko"/>
              <a:buNone/>
              <a:defRPr sz="3733">
                <a:latin typeface="Teko"/>
                <a:ea typeface="Teko"/>
                <a:cs typeface="Teko"/>
                <a:sym typeface="Teko"/>
              </a:defRPr>
            </a:lvl8pPr>
            <a:lvl9pPr lvl="8" rtl="0">
              <a:spcBef>
                <a:spcPts val="0"/>
              </a:spcBef>
              <a:spcAft>
                <a:spcPts val="0"/>
              </a:spcAft>
              <a:buSzPts val="2800"/>
              <a:buFont typeface="Teko"/>
              <a:buNone/>
              <a:defRPr sz="3733">
                <a:latin typeface="Teko"/>
                <a:ea typeface="Teko"/>
                <a:cs typeface="Teko"/>
                <a:sym typeface="Teko"/>
              </a:defRPr>
            </a:lvl9pPr>
          </a:lstStyle>
          <a:p>
            <a:r>
              <a:rPr lang="fr-FR"/>
              <a:t>Modifiez le style des sous-titres du masque</a:t>
            </a:r>
            <a:endParaRPr/>
          </a:p>
        </p:txBody>
      </p:sp>
      <p:sp>
        <p:nvSpPr>
          <p:cNvPr id="173" name="Google Shape;173;p33"/>
          <p:cNvSpPr txBox="1">
            <a:spLocks noGrp="1"/>
          </p:cNvSpPr>
          <p:nvPr>
            <p:ph type="subTitle" idx="14"/>
          </p:nvPr>
        </p:nvSpPr>
        <p:spPr>
          <a:xfrm>
            <a:off x="4538600" y="4143567"/>
            <a:ext cx="3114800" cy="546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800"/>
              <a:buFont typeface="Teko"/>
              <a:buNone/>
              <a:defRPr sz="2667">
                <a:solidFill>
                  <a:schemeClr val="dk2"/>
                </a:solidFill>
                <a:latin typeface="Josefin Sans"/>
                <a:ea typeface="Josefin Sans"/>
                <a:cs typeface="Josefin Sans"/>
                <a:sym typeface="Josefin Sans"/>
              </a:defRPr>
            </a:lvl1pPr>
            <a:lvl2pPr lvl="1" rtl="0">
              <a:spcBef>
                <a:spcPts val="0"/>
              </a:spcBef>
              <a:spcAft>
                <a:spcPts val="0"/>
              </a:spcAft>
              <a:buSzPts val="2800"/>
              <a:buFont typeface="Teko"/>
              <a:buNone/>
              <a:defRPr sz="3733">
                <a:latin typeface="Teko"/>
                <a:ea typeface="Teko"/>
                <a:cs typeface="Teko"/>
                <a:sym typeface="Teko"/>
              </a:defRPr>
            </a:lvl2pPr>
            <a:lvl3pPr lvl="2" rtl="0">
              <a:spcBef>
                <a:spcPts val="0"/>
              </a:spcBef>
              <a:spcAft>
                <a:spcPts val="0"/>
              </a:spcAft>
              <a:buSzPts val="2800"/>
              <a:buFont typeface="Teko"/>
              <a:buNone/>
              <a:defRPr sz="3733">
                <a:latin typeface="Teko"/>
                <a:ea typeface="Teko"/>
                <a:cs typeface="Teko"/>
                <a:sym typeface="Teko"/>
              </a:defRPr>
            </a:lvl3pPr>
            <a:lvl4pPr lvl="3" rtl="0">
              <a:spcBef>
                <a:spcPts val="0"/>
              </a:spcBef>
              <a:spcAft>
                <a:spcPts val="0"/>
              </a:spcAft>
              <a:buSzPts val="2800"/>
              <a:buFont typeface="Teko"/>
              <a:buNone/>
              <a:defRPr sz="3733">
                <a:latin typeface="Teko"/>
                <a:ea typeface="Teko"/>
                <a:cs typeface="Teko"/>
                <a:sym typeface="Teko"/>
              </a:defRPr>
            </a:lvl4pPr>
            <a:lvl5pPr lvl="4" rtl="0">
              <a:spcBef>
                <a:spcPts val="0"/>
              </a:spcBef>
              <a:spcAft>
                <a:spcPts val="0"/>
              </a:spcAft>
              <a:buSzPts val="2800"/>
              <a:buFont typeface="Teko"/>
              <a:buNone/>
              <a:defRPr sz="3733">
                <a:latin typeface="Teko"/>
                <a:ea typeface="Teko"/>
                <a:cs typeface="Teko"/>
                <a:sym typeface="Teko"/>
              </a:defRPr>
            </a:lvl5pPr>
            <a:lvl6pPr lvl="5" rtl="0">
              <a:spcBef>
                <a:spcPts val="0"/>
              </a:spcBef>
              <a:spcAft>
                <a:spcPts val="0"/>
              </a:spcAft>
              <a:buSzPts val="2800"/>
              <a:buFont typeface="Teko"/>
              <a:buNone/>
              <a:defRPr sz="3733">
                <a:latin typeface="Teko"/>
                <a:ea typeface="Teko"/>
                <a:cs typeface="Teko"/>
                <a:sym typeface="Teko"/>
              </a:defRPr>
            </a:lvl6pPr>
            <a:lvl7pPr lvl="6" rtl="0">
              <a:spcBef>
                <a:spcPts val="0"/>
              </a:spcBef>
              <a:spcAft>
                <a:spcPts val="0"/>
              </a:spcAft>
              <a:buSzPts val="2800"/>
              <a:buFont typeface="Teko"/>
              <a:buNone/>
              <a:defRPr sz="3733">
                <a:latin typeface="Teko"/>
                <a:ea typeface="Teko"/>
                <a:cs typeface="Teko"/>
                <a:sym typeface="Teko"/>
              </a:defRPr>
            </a:lvl7pPr>
            <a:lvl8pPr lvl="7" rtl="0">
              <a:spcBef>
                <a:spcPts val="0"/>
              </a:spcBef>
              <a:spcAft>
                <a:spcPts val="0"/>
              </a:spcAft>
              <a:buSzPts val="2800"/>
              <a:buFont typeface="Teko"/>
              <a:buNone/>
              <a:defRPr sz="3733">
                <a:latin typeface="Teko"/>
                <a:ea typeface="Teko"/>
                <a:cs typeface="Teko"/>
                <a:sym typeface="Teko"/>
              </a:defRPr>
            </a:lvl8pPr>
            <a:lvl9pPr lvl="8" rtl="0">
              <a:spcBef>
                <a:spcPts val="0"/>
              </a:spcBef>
              <a:spcAft>
                <a:spcPts val="0"/>
              </a:spcAft>
              <a:buSzPts val="2800"/>
              <a:buFont typeface="Teko"/>
              <a:buNone/>
              <a:defRPr sz="3733">
                <a:latin typeface="Teko"/>
                <a:ea typeface="Teko"/>
                <a:cs typeface="Teko"/>
                <a:sym typeface="Teko"/>
              </a:defRPr>
            </a:lvl9pPr>
          </a:lstStyle>
          <a:p>
            <a:r>
              <a:rPr lang="fr-FR"/>
              <a:t>Modifiez le style des sous-titres du masque</a:t>
            </a:r>
            <a:endParaRPr/>
          </a:p>
        </p:txBody>
      </p:sp>
      <p:sp>
        <p:nvSpPr>
          <p:cNvPr id="174" name="Google Shape;174;p33"/>
          <p:cNvSpPr txBox="1">
            <a:spLocks noGrp="1"/>
          </p:cNvSpPr>
          <p:nvPr>
            <p:ph type="subTitle" idx="15"/>
          </p:nvPr>
        </p:nvSpPr>
        <p:spPr>
          <a:xfrm>
            <a:off x="8126233" y="4143567"/>
            <a:ext cx="3114800" cy="546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800"/>
              <a:buFont typeface="Teko"/>
              <a:buNone/>
              <a:defRPr sz="2667">
                <a:solidFill>
                  <a:schemeClr val="dk2"/>
                </a:solidFill>
                <a:latin typeface="Josefin Sans"/>
                <a:ea typeface="Josefin Sans"/>
                <a:cs typeface="Josefin Sans"/>
                <a:sym typeface="Josefin Sans"/>
              </a:defRPr>
            </a:lvl1pPr>
            <a:lvl2pPr lvl="1" rtl="0">
              <a:spcBef>
                <a:spcPts val="0"/>
              </a:spcBef>
              <a:spcAft>
                <a:spcPts val="0"/>
              </a:spcAft>
              <a:buSzPts val="2800"/>
              <a:buFont typeface="Teko"/>
              <a:buNone/>
              <a:defRPr sz="3733">
                <a:latin typeface="Teko"/>
                <a:ea typeface="Teko"/>
                <a:cs typeface="Teko"/>
                <a:sym typeface="Teko"/>
              </a:defRPr>
            </a:lvl2pPr>
            <a:lvl3pPr lvl="2" rtl="0">
              <a:spcBef>
                <a:spcPts val="0"/>
              </a:spcBef>
              <a:spcAft>
                <a:spcPts val="0"/>
              </a:spcAft>
              <a:buSzPts val="2800"/>
              <a:buFont typeface="Teko"/>
              <a:buNone/>
              <a:defRPr sz="3733">
                <a:latin typeface="Teko"/>
                <a:ea typeface="Teko"/>
                <a:cs typeface="Teko"/>
                <a:sym typeface="Teko"/>
              </a:defRPr>
            </a:lvl3pPr>
            <a:lvl4pPr lvl="3" rtl="0">
              <a:spcBef>
                <a:spcPts val="0"/>
              </a:spcBef>
              <a:spcAft>
                <a:spcPts val="0"/>
              </a:spcAft>
              <a:buSzPts val="2800"/>
              <a:buFont typeface="Teko"/>
              <a:buNone/>
              <a:defRPr sz="3733">
                <a:latin typeface="Teko"/>
                <a:ea typeface="Teko"/>
                <a:cs typeface="Teko"/>
                <a:sym typeface="Teko"/>
              </a:defRPr>
            </a:lvl4pPr>
            <a:lvl5pPr lvl="4" rtl="0">
              <a:spcBef>
                <a:spcPts val="0"/>
              </a:spcBef>
              <a:spcAft>
                <a:spcPts val="0"/>
              </a:spcAft>
              <a:buSzPts val="2800"/>
              <a:buFont typeface="Teko"/>
              <a:buNone/>
              <a:defRPr sz="3733">
                <a:latin typeface="Teko"/>
                <a:ea typeface="Teko"/>
                <a:cs typeface="Teko"/>
                <a:sym typeface="Teko"/>
              </a:defRPr>
            </a:lvl5pPr>
            <a:lvl6pPr lvl="5" rtl="0">
              <a:spcBef>
                <a:spcPts val="0"/>
              </a:spcBef>
              <a:spcAft>
                <a:spcPts val="0"/>
              </a:spcAft>
              <a:buSzPts val="2800"/>
              <a:buFont typeface="Teko"/>
              <a:buNone/>
              <a:defRPr sz="3733">
                <a:latin typeface="Teko"/>
                <a:ea typeface="Teko"/>
                <a:cs typeface="Teko"/>
                <a:sym typeface="Teko"/>
              </a:defRPr>
            </a:lvl6pPr>
            <a:lvl7pPr lvl="6" rtl="0">
              <a:spcBef>
                <a:spcPts val="0"/>
              </a:spcBef>
              <a:spcAft>
                <a:spcPts val="0"/>
              </a:spcAft>
              <a:buSzPts val="2800"/>
              <a:buFont typeface="Teko"/>
              <a:buNone/>
              <a:defRPr sz="3733">
                <a:latin typeface="Teko"/>
                <a:ea typeface="Teko"/>
                <a:cs typeface="Teko"/>
                <a:sym typeface="Teko"/>
              </a:defRPr>
            </a:lvl7pPr>
            <a:lvl8pPr lvl="7" rtl="0">
              <a:spcBef>
                <a:spcPts val="0"/>
              </a:spcBef>
              <a:spcAft>
                <a:spcPts val="0"/>
              </a:spcAft>
              <a:buSzPts val="2800"/>
              <a:buFont typeface="Teko"/>
              <a:buNone/>
              <a:defRPr sz="3733">
                <a:latin typeface="Teko"/>
                <a:ea typeface="Teko"/>
                <a:cs typeface="Teko"/>
                <a:sym typeface="Teko"/>
              </a:defRPr>
            </a:lvl8pPr>
            <a:lvl9pPr lvl="8" rtl="0">
              <a:spcBef>
                <a:spcPts val="0"/>
              </a:spcBef>
              <a:spcAft>
                <a:spcPts val="0"/>
              </a:spcAft>
              <a:buSzPts val="2800"/>
              <a:buFont typeface="Teko"/>
              <a:buNone/>
              <a:defRPr sz="3733">
                <a:latin typeface="Teko"/>
                <a:ea typeface="Teko"/>
                <a:cs typeface="Teko"/>
                <a:sym typeface="Teko"/>
              </a:defRPr>
            </a:lvl9pPr>
          </a:lstStyle>
          <a:p>
            <a:r>
              <a:rPr lang="fr-FR"/>
              <a:t>Modifiez le style des sous-titres du masque</a:t>
            </a:r>
            <a:endParaRPr/>
          </a:p>
        </p:txBody>
      </p:sp>
    </p:spTree>
    <p:extLst>
      <p:ext uri="{BB962C8B-B14F-4D97-AF65-F5344CB8AC3E}">
        <p14:creationId xmlns:p14="http://schemas.microsoft.com/office/powerpoint/2010/main" val="23226707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75"/>
        <p:cNvGrpSpPr/>
        <p:nvPr/>
      </p:nvGrpSpPr>
      <p:grpSpPr>
        <a:xfrm>
          <a:off x="0" y="0"/>
          <a:ext cx="0" cy="0"/>
          <a:chOff x="0" y="0"/>
          <a:chExt cx="0" cy="0"/>
        </a:xfrm>
      </p:grpSpPr>
      <p:sp>
        <p:nvSpPr>
          <p:cNvPr id="176" name="Google Shape;176;p34"/>
          <p:cNvSpPr txBox="1">
            <a:spLocks noGrp="1"/>
          </p:cNvSpPr>
          <p:nvPr>
            <p:ph type="subTitle" idx="1"/>
          </p:nvPr>
        </p:nvSpPr>
        <p:spPr>
          <a:xfrm>
            <a:off x="1343616" y="4279829"/>
            <a:ext cx="2424000" cy="11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77" name="Google Shape;177;p34"/>
          <p:cNvSpPr txBox="1">
            <a:spLocks noGrp="1"/>
          </p:cNvSpPr>
          <p:nvPr>
            <p:ph type="title" hasCustomPrompt="1"/>
          </p:nvPr>
        </p:nvSpPr>
        <p:spPr>
          <a:xfrm>
            <a:off x="1343616" y="3809767"/>
            <a:ext cx="2424000" cy="61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2533"/>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178" name="Google Shape;178;p34"/>
          <p:cNvSpPr txBox="1">
            <a:spLocks noGrp="1"/>
          </p:cNvSpPr>
          <p:nvPr>
            <p:ph type="subTitle" idx="2"/>
          </p:nvPr>
        </p:nvSpPr>
        <p:spPr>
          <a:xfrm>
            <a:off x="4882717" y="4279799"/>
            <a:ext cx="2426400" cy="11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79" name="Google Shape;179;p34"/>
          <p:cNvSpPr txBox="1">
            <a:spLocks noGrp="1"/>
          </p:cNvSpPr>
          <p:nvPr>
            <p:ph type="title" idx="3" hasCustomPrompt="1"/>
          </p:nvPr>
        </p:nvSpPr>
        <p:spPr>
          <a:xfrm>
            <a:off x="4882717" y="3809767"/>
            <a:ext cx="2426400" cy="61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2533"/>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180" name="Google Shape;180;p34"/>
          <p:cNvSpPr txBox="1">
            <a:spLocks noGrp="1"/>
          </p:cNvSpPr>
          <p:nvPr>
            <p:ph type="subTitle" idx="4"/>
          </p:nvPr>
        </p:nvSpPr>
        <p:spPr>
          <a:xfrm>
            <a:off x="8379201" y="4279799"/>
            <a:ext cx="2426400" cy="11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81" name="Google Shape;181;p34"/>
          <p:cNvSpPr txBox="1">
            <a:spLocks noGrp="1"/>
          </p:cNvSpPr>
          <p:nvPr>
            <p:ph type="title" idx="5" hasCustomPrompt="1"/>
          </p:nvPr>
        </p:nvSpPr>
        <p:spPr>
          <a:xfrm>
            <a:off x="8379200" y="3809767"/>
            <a:ext cx="2426400" cy="61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2533"/>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182" name="Google Shape;182;p34"/>
          <p:cNvSpPr txBox="1">
            <a:spLocks noGrp="1"/>
          </p:cNvSpPr>
          <p:nvPr>
            <p:ph type="title" idx="6"/>
          </p:nvPr>
        </p:nvSpPr>
        <p:spPr>
          <a:xfrm>
            <a:off x="953133" y="633984"/>
            <a:ext cx="10285600" cy="70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33">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fr-FR"/>
              <a:t>Modifiez le style du titre</a:t>
            </a:r>
            <a:endParaRPr/>
          </a:p>
        </p:txBody>
      </p:sp>
      <p:sp>
        <p:nvSpPr>
          <p:cNvPr id="183" name="Google Shape;183;p34"/>
          <p:cNvSpPr txBox="1">
            <a:spLocks noGrp="1"/>
          </p:cNvSpPr>
          <p:nvPr>
            <p:ph type="ctrTitle" idx="7"/>
          </p:nvPr>
        </p:nvSpPr>
        <p:spPr>
          <a:xfrm>
            <a:off x="1343616" y="2222700"/>
            <a:ext cx="2424000" cy="513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900"/>
              <a:buFont typeface="Fira Sans Condensed Medium"/>
              <a:buNone/>
              <a:defRPr sz="2533">
                <a:solidFill>
                  <a:schemeClr val="dk2"/>
                </a:solidFill>
              </a:defRPr>
            </a:lvl1pPr>
            <a:lvl2pPr lvl="1"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2pPr>
            <a:lvl3pPr lvl="2"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3pPr>
            <a:lvl4pPr lvl="3"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4pPr>
            <a:lvl5pPr lvl="4"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5pPr>
            <a:lvl6pPr lvl="5"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6pPr>
            <a:lvl7pPr lvl="6"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7pPr>
            <a:lvl8pPr lvl="7"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8pPr>
            <a:lvl9pPr lvl="8"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9pPr>
          </a:lstStyle>
          <a:p>
            <a:r>
              <a:rPr lang="fr-FR"/>
              <a:t>Modifiez le style du titre</a:t>
            </a:r>
            <a:endParaRPr/>
          </a:p>
        </p:txBody>
      </p:sp>
      <p:sp>
        <p:nvSpPr>
          <p:cNvPr id="184" name="Google Shape;184;p34"/>
          <p:cNvSpPr txBox="1">
            <a:spLocks noGrp="1"/>
          </p:cNvSpPr>
          <p:nvPr>
            <p:ph type="ctrTitle" idx="8"/>
          </p:nvPr>
        </p:nvSpPr>
        <p:spPr>
          <a:xfrm>
            <a:off x="4882851" y="2222700"/>
            <a:ext cx="2426400" cy="513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900"/>
              <a:buFont typeface="Fira Sans Condensed Medium"/>
              <a:buNone/>
              <a:defRPr sz="2533">
                <a:solidFill>
                  <a:schemeClr val="dk2"/>
                </a:solidFill>
              </a:defRPr>
            </a:lvl1pPr>
            <a:lvl2pPr lvl="1"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2pPr>
            <a:lvl3pPr lvl="2"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3pPr>
            <a:lvl4pPr lvl="3"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4pPr>
            <a:lvl5pPr lvl="4"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5pPr>
            <a:lvl6pPr lvl="5"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6pPr>
            <a:lvl7pPr lvl="6"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7pPr>
            <a:lvl8pPr lvl="7"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8pPr>
            <a:lvl9pPr lvl="8"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9pPr>
          </a:lstStyle>
          <a:p>
            <a:r>
              <a:rPr lang="fr-FR"/>
              <a:t>Modifiez le style du titre</a:t>
            </a:r>
            <a:endParaRPr/>
          </a:p>
        </p:txBody>
      </p:sp>
      <p:sp>
        <p:nvSpPr>
          <p:cNvPr id="185" name="Google Shape;185;p34"/>
          <p:cNvSpPr txBox="1">
            <a:spLocks noGrp="1"/>
          </p:cNvSpPr>
          <p:nvPr>
            <p:ph type="ctrTitle" idx="9"/>
          </p:nvPr>
        </p:nvSpPr>
        <p:spPr>
          <a:xfrm>
            <a:off x="8380401" y="2222700"/>
            <a:ext cx="2424000" cy="513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900"/>
              <a:buFont typeface="Fira Sans Condensed Medium"/>
              <a:buNone/>
              <a:defRPr sz="2533">
                <a:solidFill>
                  <a:schemeClr val="dk2"/>
                </a:solidFill>
              </a:defRPr>
            </a:lvl1pPr>
            <a:lvl2pPr lvl="1"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2pPr>
            <a:lvl3pPr lvl="2"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3pPr>
            <a:lvl4pPr lvl="3"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4pPr>
            <a:lvl5pPr lvl="4"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5pPr>
            <a:lvl6pPr lvl="5"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6pPr>
            <a:lvl7pPr lvl="6"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7pPr>
            <a:lvl8pPr lvl="7"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8pPr>
            <a:lvl9pPr lvl="8" algn="ctr" rtl="0">
              <a:spcBef>
                <a:spcPts val="0"/>
              </a:spcBef>
              <a:spcAft>
                <a:spcPts val="0"/>
              </a:spcAft>
              <a:buSzPts val="1900"/>
              <a:buFont typeface="Fira Sans Condensed Medium"/>
              <a:buNone/>
              <a:defRPr sz="2533">
                <a:latin typeface="Fira Sans Condensed Medium"/>
                <a:ea typeface="Fira Sans Condensed Medium"/>
                <a:cs typeface="Fira Sans Condensed Medium"/>
                <a:sym typeface="Fira Sans Condensed Medium"/>
              </a:defRPr>
            </a:lvl9pPr>
          </a:lstStyle>
          <a:p>
            <a:r>
              <a:rPr lang="fr-FR"/>
              <a:t>Modifiez le style du titre</a:t>
            </a:r>
            <a:endParaRPr/>
          </a:p>
        </p:txBody>
      </p:sp>
    </p:spTree>
    <p:extLst>
      <p:ext uri="{BB962C8B-B14F-4D97-AF65-F5344CB8AC3E}">
        <p14:creationId xmlns:p14="http://schemas.microsoft.com/office/powerpoint/2010/main" val="23181010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86"/>
        <p:cNvGrpSpPr/>
        <p:nvPr/>
      </p:nvGrpSpPr>
      <p:grpSpPr>
        <a:xfrm>
          <a:off x="0" y="0"/>
          <a:ext cx="0" cy="0"/>
          <a:chOff x="0" y="0"/>
          <a:chExt cx="0" cy="0"/>
        </a:xfrm>
      </p:grpSpPr>
      <p:sp>
        <p:nvSpPr>
          <p:cNvPr id="187" name="Google Shape;187;p35"/>
          <p:cNvSpPr txBox="1">
            <a:spLocks noGrp="1"/>
          </p:cNvSpPr>
          <p:nvPr>
            <p:ph type="title"/>
          </p:nvPr>
        </p:nvSpPr>
        <p:spPr>
          <a:xfrm>
            <a:off x="950967" y="732667"/>
            <a:ext cx="6628000" cy="13136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9466">
                <a:solidFill>
                  <a:schemeClr val="lt1"/>
                </a:solidFill>
              </a:defRPr>
            </a:lvl1pPr>
            <a:lvl2pPr lvl="1" rtl="0">
              <a:spcBef>
                <a:spcPts val="0"/>
              </a:spcBef>
              <a:spcAft>
                <a:spcPts val="0"/>
              </a:spcAft>
              <a:buSzPts val="1700"/>
              <a:buNone/>
              <a:defRPr sz="2267"/>
            </a:lvl2pPr>
            <a:lvl3pPr lvl="2" rtl="0">
              <a:spcBef>
                <a:spcPts val="0"/>
              </a:spcBef>
              <a:spcAft>
                <a:spcPts val="0"/>
              </a:spcAft>
              <a:buSzPts val="1700"/>
              <a:buNone/>
              <a:defRPr sz="2267"/>
            </a:lvl3pPr>
            <a:lvl4pPr lvl="3" rtl="0">
              <a:spcBef>
                <a:spcPts val="0"/>
              </a:spcBef>
              <a:spcAft>
                <a:spcPts val="0"/>
              </a:spcAft>
              <a:buSzPts val="1700"/>
              <a:buNone/>
              <a:defRPr sz="2267"/>
            </a:lvl4pPr>
            <a:lvl5pPr lvl="4" rtl="0">
              <a:spcBef>
                <a:spcPts val="0"/>
              </a:spcBef>
              <a:spcAft>
                <a:spcPts val="0"/>
              </a:spcAft>
              <a:buSzPts val="1700"/>
              <a:buNone/>
              <a:defRPr sz="2267"/>
            </a:lvl5pPr>
            <a:lvl6pPr lvl="5" rtl="0">
              <a:spcBef>
                <a:spcPts val="0"/>
              </a:spcBef>
              <a:spcAft>
                <a:spcPts val="0"/>
              </a:spcAft>
              <a:buSzPts val="1700"/>
              <a:buNone/>
              <a:defRPr sz="2267"/>
            </a:lvl6pPr>
            <a:lvl7pPr lvl="6" rtl="0">
              <a:spcBef>
                <a:spcPts val="0"/>
              </a:spcBef>
              <a:spcAft>
                <a:spcPts val="0"/>
              </a:spcAft>
              <a:buSzPts val="1700"/>
              <a:buNone/>
              <a:defRPr sz="2267"/>
            </a:lvl7pPr>
            <a:lvl8pPr lvl="7" rtl="0">
              <a:spcBef>
                <a:spcPts val="0"/>
              </a:spcBef>
              <a:spcAft>
                <a:spcPts val="0"/>
              </a:spcAft>
              <a:buSzPts val="1700"/>
              <a:buNone/>
              <a:defRPr sz="2267"/>
            </a:lvl8pPr>
            <a:lvl9pPr lvl="8" rtl="0">
              <a:spcBef>
                <a:spcPts val="0"/>
              </a:spcBef>
              <a:spcAft>
                <a:spcPts val="0"/>
              </a:spcAft>
              <a:buSzPts val="1700"/>
              <a:buNone/>
              <a:defRPr sz="2267"/>
            </a:lvl9pPr>
          </a:lstStyle>
          <a:p>
            <a:r>
              <a:rPr lang="fr-FR"/>
              <a:t>Modifiez le style du titre</a:t>
            </a:r>
            <a:endParaRPr/>
          </a:p>
        </p:txBody>
      </p:sp>
      <p:sp>
        <p:nvSpPr>
          <p:cNvPr id="188" name="Google Shape;188;p35"/>
          <p:cNvSpPr txBox="1">
            <a:spLocks noGrp="1"/>
          </p:cNvSpPr>
          <p:nvPr>
            <p:ph type="subTitle" idx="1"/>
          </p:nvPr>
        </p:nvSpPr>
        <p:spPr>
          <a:xfrm>
            <a:off x="950967" y="3209060"/>
            <a:ext cx="5905600" cy="12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189" name="Google Shape;189;p35"/>
          <p:cNvSpPr txBox="1"/>
          <p:nvPr/>
        </p:nvSpPr>
        <p:spPr>
          <a:xfrm>
            <a:off x="950967" y="4579133"/>
            <a:ext cx="6306800" cy="7636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600">
                <a:solidFill>
                  <a:schemeClr val="lt2"/>
                </a:solidFill>
                <a:latin typeface="Cardo"/>
                <a:ea typeface="Cardo"/>
                <a:cs typeface="Cardo"/>
                <a:sym typeface="Cardo"/>
              </a:rPr>
              <a:t>CREDITS: This presentation template was created by </a:t>
            </a:r>
            <a:r>
              <a:rPr lang="en" sz="1600" b="1">
                <a:solidFill>
                  <a:schemeClr val="lt2"/>
                </a:solidFill>
                <a:uFill>
                  <a:noFill/>
                </a:uFill>
                <a:latin typeface="Cardo"/>
                <a:ea typeface="Cardo"/>
                <a:cs typeface="Cardo"/>
                <a:sym typeface="Cardo"/>
                <a:hlinkClick r:id="rId2">
                  <a:extLst>
                    <a:ext uri="{A12FA001-AC4F-418D-AE19-62706E023703}">
                      <ahyp:hlinkClr xmlns:ahyp="http://schemas.microsoft.com/office/drawing/2018/hyperlinkcolor" val="tx"/>
                    </a:ext>
                  </a:extLst>
                </a:hlinkClick>
              </a:rPr>
              <a:t>Slidesgo</a:t>
            </a:r>
            <a:r>
              <a:rPr lang="en" sz="1600">
                <a:solidFill>
                  <a:schemeClr val="lt2"/>
                </a:solidFill>
                <a:latin typeface="Cardo"/>
                <a:ea typeface="Cardo"/>
                <a:cs typeface="Cardo"/>
                <a:sym typeface="Cardo"/>
              </a:rPr>
              <a:t>, including icons by </a:t>
            </a:r>
            <a:r>
              <a:rPr lang="en" sz="1600" b="1">
                <a:solidFill>
                  <a:schemeClr val="lt2"/>
                </a:solidFill>
                <a:uFill>
                  <a:noFill/>
                </a:uFill>
                <a:latin typeface="Cardo"/>
                <a:ea typeface="Cardo"/>
                <a:cs typeface="Cardo"/>
                <a:sym typeface="Cardo"/>
                <a:hlinkClick r:id="rId3">
                  <a:extLst>
                    <a:ext uri="{A12FA001-AC4F-418D-AE19-62706E023703}">
                      <ahyp:hlinkClr xmlns:ahyp="http://schemas.microsoft.com/office/drawing/2018/hyperlinkcolor" val="tx"/>
                    </a:ext>
                  </a:extLst>
                </a:hlinkClick>
              </a:rPr>
              <a:t>Flaticon</a:t>
            </a:r>
            <a:r>
              <a:rPr lang="en" sz="1600" b="1">
                <a:solidFill>
                  <a:schemeClr val="lt2"/>
                </a:solidFill>
                <a:latin typeface="Cardo"/>
                <a:ea typeface="Cardo"/>
                <a:cs typeface="Cardo"/>
                <a:sym typeface="Cardo"/>
              </a:rPr>
              <a:t> </a:t>
            </a:r>
            <a:r>
              <a:rPr lang="en" sz="1600">
                <a:solidFill>
                  <a:schemeClr val="lt2"/>
                </a:solidFill>
                <a:latin typeface="Cardo"/>
                <a:ea typeface="Cardo"/>
                <a:cs typeface="Cardo"/>
                <a:sym typeface="Cardo"/>
              </a:rPr>
              <a:t>and infographics &amp; images by </a:t>
            </a:r>
            <a:r>
              <a:rPr lang="en" sz="1600" b="1">
                <a:solidFill>
                  <a:schemeClr val="lt2"/>
                </a:solidFill>
                <a:uFill>
                  <a:noFill/>
                </a:uFill>
                <a:latin typeface="Cardo"/>
                <a:ea typeface="Cardo"/>
                <a:cs typeface="Cardo"/>
                <a:sym typeface="Cardo"/>
                <a:hlinkClick r:id="rId4">
                  <a:extLst>
                    <a:ext uri="{A12FA001-AC4F-418D-AE19-62706E023703}">
                      <ahyp:hlinkClr xmlns:ahyp="http://schemas.microsoft.com/office/drawing/2018/hyperlinkcolor" val="tx"/>
                    </a:ext>
                  </a:extLst>
                </a:hlinkClick>
              </a:rPr>
              <a:t>Freepik</a:t>
            </a:r>
            <a:endParaRPr sz="1600">
              <a:solidFill>
                <a:schemeClr val="lt2"/>
              </a:solidFill>
              <a:latin typeface="Cardo"/>
              <a:ea typeface="Cardo"/>
              <a:cs typeface="Cardo"/>
              <a:sym typeface="Cardo"/>
            </a:endParaRPr>
          </a:p>
        </p:txBody>
      </p:sp>
    </p:spTree>
    <p:extLst>
      <p:ext uri="{BB962C8B-B14F-4D97-AF65-F5344CB8AC3E}">
        <p14:creationId xmlns:p14="http://schemas.microsoft.com/office/powerpoint/2010/main" val="6675577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90"/>
        <p:cNvGrpSpPr/>
        <p:nvPr/>
      </p:nvGrpSpPr>
      <p:grpSpPr>
        <a:xfrm>
          <a:off x="0" y="0"/>
          <a:ext cx="0" cy="0"/>
          <a:chOff x="0" y="0"/>
          <a:chExt cx="0" cy="0"/>
        </a:xfrm>
      </p:grpSpPr>
      <p:pic>
        <p:nvPicPr>
          <p:cNvPr id="191" name="Google Shape;191;p36"/>
          <p:cNvPicPr preferRelativeResize="0"/>
          <p:nvPr/>
        </p:nvPicPr>
        <p:blipFill>
          <a:blip r:embed="rId2">
            <a:alphaModFix/>
          </a:blip>
          <a:stretch>
            <a:fillRect/>
          </a:stretch>
        </p:blipFill>
        <p:spPr>
          <a:xfrm>
            <a:off x="9632900" y="2272434"/>
            <a:ext cx="4762499" cy="4740668"/>
          </a:xfrm>
          <a:prstGeom prst="rect">
            <a:avLst/>
          </a:prstGeom>
          <a:noFill/>
          <a:ln>
            <a:noFill/>
          </a:ln>
        </p:spPr>
      </p:pic>
      <p:grpSp>
        <p:nvGrpSpPr>
          <p:cNvPr id="192" name="Google Shape;192;p36"/>
          <p:cNvGrpSpPr/>
          <p:nvPr/>
        </p:nvGrpSpPr>
        <p:grpSpPr>
          <a:xfrm rot="10800000">
            <a:off x="-1646944" y="292121"/>
            <a:ext cx="4762499" cy="4807299"/>
            <a:chOff x="7224675" y="-1465300"/>
            <a:chExt cx="3571874" cy="3605474"/>
          </a:xfrm>
        </p:grpSpPr>
        <p:pic>
          <p:nvPicPr>
            <p:cNvPr id="193" name="Google Shape;193;p36"/>
            <p:cNvPicPr preferRelativeResize="0"/>
            <p:nvPr/>
          </p:nvPicPr>
          <p:blipFill rotWithShape="1">
            <a:blip r:embed="rId2">
              <a:alphaModFix/>
            </a:blip>
            <a:srcRect l="-30550" t="-21349" r="30550" b="21350"/>
            <a:stretch/>
          </p:blipFill>
          <p:spPr>
            <a:xfrm>
              <a:off x="7224675" y="-1465300"/>
              <a:ext cx="3571874" cy="3555501"/>
            </a:xfrm>
            <a:prstGeom prst="rect">
              <a:avLst/>
            </a:prstGeom>
            <a:noFill/>
            <a:ln>
              <a:noFill/>
            </a:ln>
          </p:spPr>
        </p:pic>
        <p:pic>
          <p:nvPicPr>
            <p:cNvPr id="194" name="Google Shape;194;p36"/>
            <p:cNvPicPr preferRelativeResize="0"/>
            <p:nvPr/>
          </p:nvPicPr>
          <p:blipFill>
            <a:blip r:embed="rId3">
              <a:alphaModFix/>
            </a:blip>
            <a:stretch>
              <a:fillRect/>
            </a:stretch>
          </p:blipFill>
          <p:spPr>
            <a:xfrm>
              <a:off x="7542416" y="261250"/>
              <a:ext cx="1000659" cy="510975"/>
            </a:xfrm>
            <a:prstGeom prst="rect">
              <a:avLst/>
            </a:prstGeom>
            <a:noFill/>
            <a:ln>
              <a:noFill/>
            </a:ln>
          </p:spPr>
        </p:pic>
        <p:pic>
          <p:nvPicPr>
            <p:cNvPr id="195" name="Google Shape;195;p36"/>
            <p:cNvPicPr preferRelativeResize="0"/>
            <p:nvPr/>
          </p:nvPicPr>
          <p:blipFill>
            <a:blip r:embed="rId4">
              <a:alphaModFix/>
            </a:blip>
            <a:stretch>
              <a:fillRect/>
            </a:stretch>
          </p:blipFill>
          <p:spPr>
            <a:xfrm>
              <a:off x="7982553" y="972824"/>
              <a:ext cx="1344325" cy="1167350"/>
            </a:xfrm>
            <a:prstGeom prst="rect">
              <a:avLst/>
            </a:prstGeom>
            <a:noFill/>
            <a:ln>
              <a:noFill/>
            </a:ln>
          </p:spPr>
        </p:pic>
        <p:pic>
          <p:nvPicPr>
            <p:cNvPr id="196" name="Google Shape;196;p36"/>
            <p:cNvPicPr preferRelativeResize="0"/>
            <p:nvPr/>
          </p:nvPicPr>
          <p:blipFill>
            <a:blip r:embed="rId5">
              <a:alphaModFix/>
            </a:blip>
            <a:stretch>
              <a:fillRect/>
            </a:stretch>
          </p:blipFill>
          <p:spPr>
            <a:xfrm>
              <a:off x="7887441" y="936059"/>
              <a:ext cx="875027" cy="892182"/>
            </a:xfrm>
            <a:prstGeom prst="rect">
              <a:avLst/>
            </a:prstGeom>
            <a:noFill/>
            <a:ln>
              <a:noFill/>
            </a:ln>
          </p:spPr>
        </p:pic>
      </p:grpSp>
    </p:spTree>
    <p:extLst>
      <p:ext uri="{BB962C8B-B14F-4D97-AF65-F5344CB8AC3E}">
        <p14:creationId xmlns:p14="http://schemas.microsoft.com/office/powerpoint/2010/main" val="35646481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97"/>
        <p:cNvGrpSpPr/>
        <p:nvPr/>
      </p:nvGrpSpPr>
      <p:grpSpPr>
        <a:xfrm>
          <a:off x="0" y="0"/>
          <a:ext cx="0" cy="0"/>
          <a:chOff x="0" y="0"/>
          <a:chExt cx="0" cy="0"/>
        </a:xfrm>
      </p:grpSpPr>
      <p:grpSp>
        <p:nvGrpSpPr>
          <p:cNvPr id="198" name="Google Shape;198;p37"/>
          <p:cNvGrpSpPr/>
          <p:nvPr/>
        </p:nvGrpSpPr>
        <p:grpSpPr>
          <a:xfrm>
            <a:off x="-2980266" y="-822266"/>
            <a:ext cx="4762508" cy="4740668"/>
            <a:chOff x="-2235200" y="-616700"/>
            <a:chExt cx="3571881" cy="3555501"/>
          </a:xfrm>
        </p:grpSpPr>
        <p:pic>
          <p:nvPicPr>
            <p:cNvPr id="199" name="Google Shape;199;p37"/>
            <p:cNvPicPr preferRelativeResize="0"/>
            <p:nvPr/>
          </p:nvPicPr>
          <p:blipFill>
            <a:blip r:embed="rId2">
              <a:alphaModFix/>
            </a:blip>
            <a:stretch>
              <a:fillRect/>
            </a:stretch>
          </p:blipFill>
          <p:spPr>
            <a:xfrm>
              <a:off x="-238484" y="376937"/>
              <a:ext cx="1344325" cy="1167350"/>
            </a:xfrm>
            <a:prstGeom prst="rect">
              <a:avLst/>
            </a:prstGeom>
            <a:noFill/>
            <a:ln>
              <a:noFill/>
            </a:ln>
          </p:spPr>
        </p:pic>
        <p:pic>
          <p:nvPicPr>
            <p:cNvPr id="200" name="Google Shape;200;p37"/>
            <p:cNvPicPr preferRelativeResize="0"/>
            <p:nvPr/>
          </p:nvPicPr>
          <p:blipFill>
            <a:blip r:embed="rId3">
              <a:alphaModFix/>
            </a:blip>
            <a:stretch>
              <a:fillRect/>
            </a:stretch>
          </p:blipFill>
          <p:spPr>
            <a:xfrm>
              <a:off x="-2235200" y="-616700"/>
              <a:ext cx="3571874" cy="3555501"/>
            </a:xfrm>
            <a:prstGeom prst="rect">
              <a:avLst/>
            </a:prstGeom>
            <a:noFill/>
            <a:ln>
              <a:noFill/>
            </a:ln>
          </p:spPr>
        </p:pic>
        <p:pic>
          <p:nvPicPr>
            <p:cNvPr id="201" name="Google Shape;201;p37"/>
            <p:cNvPicPr preferRelativeResize="0"/>
            <p:nvPr/>
          </p:nvPicPr>
          <p:blipFill>
            <a:blip r:embed="rId4">
              <a:alphaModFix/>
            </a:blip>
            <a:stretch>
              <a:fillRect/>
            </a:stretch>
          </p:blipFill>
          <p:spPr>
            <a:xfrm>
              <a:off x="497300" y="202150"/>
              <a:ext cx="839381" cy="803750"/>
            </a:xfrm>
            <a:prstGeom prst="rect">
              <a:avLst/>
            </a:prstGeom>
            <a:noFill/>
            <a:ln>
              <a:noFill/>
            </a:ln>
          </p:spPr>
        </p:pic>
      </p:grpSp>
      <p:grpSp>
        <p:nvGrpSpPr>
          <p:cNvPr id="202" name="Google Shape;202;p37"/>
          <p:cNvGrpSpPr/>
          <p:nvPr/>
        </p:nvGrpSpPr>
        <p:grpSpPr>
          <a:xfrm>
            <a:off x="10912088" y="3147734"/>
            <a:ext cx="4974611" cy="4740668"/>
            <a:chOff x="8184066" y="2360800"/>
            <a:chExt cx="3730958" cy="3555501"/>
          </a:xfrm>
        </p:grpSpPr>
        <p:pic>
          <p:nvPicPr>
            <p:cNvPr id="203" name="Google Shape;203;p37"/>
            <p:cNvPicPr preferRelativeResize="0"/>
            <p:nvPr/>
          </p:nvPicPr>
          <p:blipFill>
            <a:blip r:embed="rId3">
              <a:alphaModFix/>
            </a:blip>
            <a:stretch>
              <a:fillRect/>
            </a:stretch>
          </p:blipFill>
          <p:spPr>
            <a:xfrm>
              <a:off x="8343150" y="2360800"/>
              <a:ext cx="3571874" cy="3555501"/>
            </a:xfrm>
            <a:prstGeom prst="rect">
              <a:avLst/>
            </a:prstGeom>
            <a:noFill/>
            <a:ln>
              <a:noFill/>
            </a:ln>
          </p:spPr>
        </p:pic>
        <p:pic>
          <p:nvPicPr>
            <p:cNvPr id="204" name="Google Shape;204;p37"/>
            <p:cNvPicPr preferRelativeResize="0"/>
            <p:nvPr/>
          </p:nvPicPr>
          <p:blipFill>
            <a:blip r:embed="rId2">
              <a:alphaModFix/>
            </a:blip>
            <a:stretch>
              <a:fillRect/>
            </a:stretch>
          </p:blipFill>
          <p:spPr>
            <a:xfrm>
              <a:off x="8184066" y="4024912"/>
              <a:ext cx="1344325" cy="1167350"/>
            </a:xfrm>
            <a:prstGeom prst="rect">
              <a:avLst/>
            </a:prstGeom>
            <a:noFill/>
            <a:ln>
              <a:noFill/>
            </a:ln>
          </p:spPr>
        </p:pic>
        <p:pic>
          <p:nvPicPr>
            <p:cNvPr id="205" name="Google Shape;205;p37"/>
            <p:cNvPicPr preferRelativeResize="0"/>
            <p:nvPr/>
          </p:nvPicPr>
          <p:blipFill>
            <a:blip r:embed="rId5">
              <a:alphaModFix/>
            </a:blip>
            <a:stretch>
              <a:fillRect/>
            </a:stretch>
          </p:blipFill>
          <p:spPr>
            <a:xfrm>
              <a:off x="8475650" y="3686975"/>
              <a:ext cx="588600" cy="618625"/>
            </a:xfrm>
            <a:prstGeom prst="rect">
              <a:avLst/>
            </a:prstGeom>
            <a:noFill/>
            <a:ln>
              <a:noFill/>
            </a:ln>
          </p:spPr>
        </p:pic>
      </p:grpSp>
    </p:spTree>
    <p:extLst>
      <p:ext uri="{BB962C8B-B14F-4D97-AF65-F5344CB8AC3E}">
        <p14:creationId xmlns:p14="http://schemas.microsoft.com/office/powerpoint/2010/main" val="3264914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09"/>
        <p:cNvGrpSpPr/>
        <p:nvPr/>
      </p:nvGrpSpPr>
      <p:grpSpPr>
        <a:xfrm>
          <a:off x="0" y="0"/>
          <a:ext cx="0" cy="0"/>
          <a:chOff x="0" y="0"/>
          <a:chExt cx="0" cy="0"/>
        </a:xfrm>
      </p:grpSpPr>
    </p:spTree>
    <p:extLst>
      <p:ext uri="{BB962C8B-B14F-4D97-AF65-F5344CB8AC3E}">
        <p14:creationId xmlns:p14="http://schemas.microsoft.com/office/powerpoint/2010/main" val="9531212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10"/>
        <p:cNvGrpSpPr/>
        <p:nvPr/>
      </p:nvGrpSpPr>
      <p:grpSpPr>
        <a:xfrm>
          <a:off x="0" y="0"/>
          <a:ext cx="0" cy="0"/>
          <a:chOff x="0" y="0"/>
          <a:chExt cx="0" cy="0"/>
        </a:xfrm>
      </p:grpSpPr>
      <p:sp>
        <p:nvSpPr>
          <p:cNvPr id="211" name="Google Shape;211;p40"/>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fr-FR"/>
              <a:t>Modifiez le style du titre</a:t>
            </a:r>
            <a:endParaRPr/>
          </a:p>
        </p:txBody>
      </p:sp>
    </p:spTree>
    <p:extLst>
      <p:ext uri="{BB962C8B-B14F-4D97-AF65-F5344CB8AC3E}">
        <p14:creationId xmlns:p14="http://schemas.microsoft.com/office/powerpoint/2010/main" val="24954641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8"/>
        <p:cNvGrpSpPr/>
        <p:nvPr/>
      </p:nvGrpSpPr>
      <p:grpSpPr>
        <a:xfrm>
          <a:off x="0" y="0"/>
          <a:ext cx="0" cy="0"/>
          <a:chOff x="0" y="0"/>
          <a:chExt cx="0" cy="0"/>
        </a:xfrm>
      </p:grpSpPr>
      <p:sp>
        <p:nvSpPr>
          <p:cNvPr id="11" name="Google Shape;11;p2"/>
          <p:cNvSpPr txBox="1">
            <a:spLocks noGrp="1"/>
          </p:cNvSpPr>
          <p:nvPr>
            <p:ph type="ctrTitle"/>
          </p:nvPr>
        </p:nvSpPr>
        <p:spPr>
          <a:xfrm>
            <a:off x="2446000" y="1463697"/>
            <a:ext cx="7300000" cy="30072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300"/>
              <a:buNone/>
              <a:defRPr sz="7066"/>
            </a:lvl1pPr>
            <a:lvl2pPr lvl="1" algn="ctr">
              <a:lnSpc>
                <a:spcPct val="80000"/>
              </a:lnSpc>
              <a:spcBef>
                <a:spcPts val="0"/>
              </a:spcBef>
              <a:spcAft>
                <a:spcPts val="0"/>
              </a:spcAft>
              <a:buSzPts val="5300"/>
              <a:buNone/>
              <a:defRPr sz="7066"/>
            </a:lvl2pPr>
            <a:lvl3pPr lvl="2" algn="ctr">
              <a:lnSpc>
                <a:spcPct val="80000"/>
              </a:lnSpc>
              <a:spcBef>
                <a:spcPts val="0"/>
              </a:spcBef>
              <a:spcAft>
                <a:spcPts val="0"/>
              </a:spcAft>
              <a:buSzPts val="5300"/>
              <a:buNone/>
              <a:defRPr sz="7066"/>
            </a:lvl3pPr>
            <a:lvl4pPr lvl="3" algn="ctr">
              <a:lnSpc>
                <a:spcPct val="80000"/>
              </a:lnSpc>
              <a:spcBef>
                <a:spcPts val="0"/>
              </a:spcBef>
              <a:spcAft>
                <a:spcPts val="0"/>
              </a:spcAft>
              <a:buSzPts val="5300"/>
              <a:buNone/>
              <a:defRPr sz="7066"/>
            </a:lvl4pPr>
            <a:lvl5pPr lvl="4" algn="ctr">
              <a:lnSpc>
                <a:spcPct val="80000"/>
              </a:lnSpc>
              <a:spcBef>
                <a:spcPts val="0"/>
              </a:spcBef>
              <a:spcAft>
                <a:spcPts val="0"/>
              </a:spcAft>
              <a:buSzPts val="5300"/>
              <a:buNone/>
              <a:defRPr sz="7066"/>
            </a:lvl5pPr>
            <a:lvl6pPr lvl="5" algn="ctr">
              <a:lnSpc>
                <a:spcPct val="80000"/>
              </a:lnSpc>
              <a:spcBef>
                <a:spcPts val="0"/>
              </a:spcBef>
              <a:spcAft>
                <a:spcPts val="0"/>
              </a:spcAft>
              <a:buSzPts val="5300"/>
              <a:buNone/>
              <a:defRPr sz="7066"/>
            </a:lvl6pPr>
            <a:lvl7pPr lvl="6" algn="ctr">
              <a:lnSpc>
                <a:spcPct val="80000"/>
              </a:lnSpc>
              <a:spcBef>
                <a:spcPts val="0"/>
              </a:spcBef>
              <a:spcAft>
                <a:spcPts val="0"/>
              </a:spcAft>
              <a:buSzPts val="5300"/>
              <a:buNone/>
              <a:defRPr sz="7066"/>
            </a:lvl7pPr>
            <a:lvl8pPr lvl="7" algn="ctr">
              <a:lnSpc>
                <a:spcPct val="80000"/>
              </a:lnSpc>
              <a:spcBef>
                <a:spcPts val="0"/>
              </a:spcBef>
              <a:spcAft>
                <a:spcPts val="0"/>
              </a:spcAft>
              <a:buSzPts val="5300"/>
              <a:buNone/>
              <a:defRPr sz="7066"/>
            </a:lvl8pPr>
            <a:lvl9pPr lvl="8" algn="ctr">
              <a:lnSpc>
                <a:spcPct val="80000"/>
              </a:lnSpc>
              <a:spcBef>
                <a:spcPts val="0"/>
              </a:spcBef>
              <a:spcAft>
                <a:spcPts val="0"/>
              </a:spcAft>
              <a:buSzPts val="5300"/>
              <a:buNone/>
              <a:defRPr sz="7066"/>
            </a:lvl9pPr>
          </a:lstStyle>
          <a:p>
            <a:r>
              <a:rPr lang="fr-FR"/>
              <a:t>Modifiez le style du titre</a:t>
            </a:r>
            <a:endParaRPr/>
          </a:p>
        </p:txBody>
      </p:sp>
      <p:sp>
        <p:nvSpPr>
          <p:cNvPr id="12" name="Google Shape;12;p2"/>
          <p:cNvSpPr txBox="1">
            <a:spLocks noGrp="1"/>
          </p:cNvSpPr>
          <p:nvPr>
            <p:ph type="subTitle" idx="1"/>
          </p:nvPr>
        </p:nvSpPr>
        <p:spPr>
          <a:xfrm>
            <a:off x="3029600" y="4819449"/>
            <a:ext cx="6132800" cy="498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700"/>
              <a:buNone/>
              <a:defRPr sz="2267">
                <a:solidFill>
                  <a:schemeClr val="dk2"/>
                </a:solidFill>
              </a:defRPr>
            </a:lvl1pPr>
            <a:lvl2pPr lvl="1" algn="ctr">
              <a:lnSpc>
                <a:spcPct val="100000"/>
              </a:lnSpc>
              <a:spcBef>
                <a:spcPts val="0"/>
              </a:spcBef>
              <a:spcAft>
                <a:spcPts val="0"/>
              </a:spcAft>
              <a:buClr>
                <a:schemeClr val="dk2"/>
              </a:buClr>
              <a:buSzPts val="1700"/>
              <a:buNone/>
              <a:defRPr sz="2267">
                <a:solidFill>
                  <a:schemeClr val="dk2"/>
                </a:solidFill>
              </a:defRPr>
            </a:lvl2pPr>
            <a:lvl3pPr lvl="2" algn="ctr">
              <a:lnSpc>
                <a:spcPct val="100000"/>
              </a:lnSpc>
              <a:spcBef>
                <a:spcPts val="0"/>
              </a:spcBef>
              <a:spcAft>
                <a:spcPts val="0"/>
              </a:spcAft>
              <a:buClr>
                <a:schemeClr val="dk2"/>
              </a:buClr>
              <a:buSzPts val="1700"/>
              <a:buNone/>
              <a:defRPr sz="2267">
                <a:solidFill>
                  <a:schemeClr val="dk2"/>
                </a:solidFill>
              </a:defRPr>
            </a:lvl3pPr>
            <a:lvl4pPr lvl="3" algn="ctr">
              <a:lnSpc>
                <a:spcPct val="100000"/>
              </a:lnSpc>
              <a:spcBef>
                <a:spcPts val="0"/>
              </a:spcBef>
              <a:spcAft>
                <a:spcPts val="0"/>
              </a:spcAft>
              <a:buClr>
                <a:schemeClr val="dk2"/>
              </a:buClr>
              <a:buSzPts val="1700"/>
              <a:buNone/>
              <a:defRPr sz="2267">
                <a:solidFill>
                  <a:schemeClr val="dk2"/>
                </a:solidFill>
              </a:defRPr>
            </a:lvl4pPr>
            <a:lvl5pPr lvl="4" algn="ctr">
              <a:lnSpc>
                <a:spcPct val="100000"/>
              </a:lnSpc>
              <a:spcBef>
                <a:spcPts val="0"/>
              </a:spcBef>
              <a:spcAft>
                <a:spcPts val="0"/>
              </a:spcAft>
              <a:buClr>
                <a:schemeClr val="dk2"/>
              </a:buClr>
              <a:buSzPts val="1700"/>
              <a:buNone/>
              <a:defRPr sz="2267">
                <a:solidFill>
                  <a:schemeClr val="dk2"/>
                </a:solidFill>
              </a:defRPr>
            </a:lvl5pPr>
            <a:lvl6pPr lvl="5" algn="ctr">
              <a:lnSpc>
                <a:spcPct val="100000"/>
              </a:lnSpc>
              <a:spcBef>
                <a:spcPts val="0"/>
              </a:spcBef>
              <a:spcAft>
                <a:spcPts val="0"/>
              </a:spcAft>
              <a:buClr>
                <a:schemeClr val="dk2"/>
              </a:buClr>
              <a:buSzPts val="1700"/>
              <a:buNone/>
              <a:defRPr sz="2267">
                <a:solidFill>
                  <a:schemeClr val="dk2"/>
                </a:solidFill>
              </a:defRPr>
            </a:lvl6pPr>
            <a:lvl7pPr lvl="6" algn="ctr">
              <a:lnSpc>
                <a:spcPct val="100000"/>
              </a:lnSpc>
              <a:spcBef>
                <a:spcPts val="0"/>
              </a:spcBef>
              <a:spcAft>
                <a:spcPts val="0"/>
              </a:spcAft>
              <a:buClr>
                <a:schemeClr val="dk2"/>
              </a:buClr>
              <a:buSzPts val="1700"/>
              <a:buNone/>
              <a:defRPr sz="2267">
                <a:solidFill>
                  <a:schemeClr val="dk2"/>
                </a:solidFill>
              </a:defRPr>
            </a:lvl7pPr>
            <a:lvl8pPr lvl="7" algn="ctr">
              <a:lnSpc>
                <a:spcPct val="100000"/>
              </a:lnSpc>
              <a:spcBef>
                <a:spcPts val="0"/>
              </a:spcBef>
              <a:spcAft>
                <a:spcPts val="0"/>
              </a:spcAft>
              <a:buClr>
                <a:schemeClr val="dk2"/>
              </a:buClr>
              <a:buSzPts val="1700"/>
              <a:buNone/>
              <a:defRPr sz="2267">
                <a:solidFill>
                  <a:schemeClr val="dk2"/>
                </a:solidFill>
              </a:defRPr>
            </a:lvl8pPr>
            <a:lvl9pPr lvl="8" algn="ctr">
              <a:lnSpc>
                <a:spcPct val="100000"/>
              </a:lnSpc>
              <a:spcBef>
                <a:spcPts val="0"/>
              </a:spcBef>
              <a:spcAft>
                <a:spcPts val="0"/>
              </a:spcAft>
              <a:buClr>
                <a:schemeClr val="dk2"/>
              </a:buClr>
              <a:buSzPts val="1700"/>
              <a:buNone/>
              <a:defRPr sz="2267">
                <a:solidFill>
                  <a:schemeClr val="dk2"/>
                </a:solidFill>
              </a:defRPr>
            </a:lvl9pPr>
          </a:lstStyle>
          <a:p>
            <a:r>
              <a:rPr lang="fr-FR"/>
              <a:t>Modifiez le style des sous-titres du masque</a:t>
            </a:r>
            <a:endParaRPr/>
          </a:p>
        </p:txBody>
      </p:sp>
    </p:spTree>
    <p:extLst>
      <p:ext uri="{BB962C8B-B14F-4D97-AF65-F5344CB8AC3E}">
        <p14:creationId xmlns:p14="http://schemas.microsoft.com/office/powerpoint/2010/main" val="2151069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998805" y="3428087"/>
            <a:ext cx="2194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33">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fr-FR"/>
              <a:t>Modifiez le style du titre</a:t>
            </a:r>
            <a:endParaRPr/>
          </a:p>
        </p:txBody>
      </p:sp>
      <p:sp>
        <p:nvSpPr>
          <p:cNvPr id="24" name="Google Shape;24;p5"/>
          <p:cNvSpPr txBox="1">
            <a:spLocks noGrp="1"/>
          </p:cNvSpPr>
          <p:nvPr>
            <p:ph type="subTitle" idx="1"/>
          </p:nvPr>
        </p:nvSpPr>
        <p:spPr>
          <a:xfrm>
            <a:off x="4998800" y="597713"/>
            <a:ext cx="21944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Teko"/>
              <a:buNone/>
              <a:defRPr sz="4533">
                <a:solidFill>
                  <a:schemeClr val="lt1"/>
                </a:solidFill>
                <a:latin typeface="Josefin Sans"/>
                <a:ea typeface="Josefin Sans"/>
                <a:cs typeface="Josefin Sans"/>
                <a:sym typeface="Josefin Sans"/>
              </a:defRPr>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r>
              <a:rPr lang="fr-FR"/>
              <a:t>Modifiez le style des sous-titres du masque</a:t>
            </a:r>
            <a:endParaRPr/>
          </a:p>
        </p:txBody>
      </p:sp>
      <p:sp>
        <p:nvSpPr>
          <p:cNvPr id="25" name="Google Shape;25;p5"/>
          <p:cNvSpPr txBox="1">
            <a:spLocks noGrp="1"/>
          </p:cNvSpPr>
          <p:nvPr>
            <p:ph type="subTitle" idx="2"/>
          </p:nvPr>
        </p:nvSpPr>
        <p:spPr>
          <a:xfrm>
            <a:off x="4267205" y="4445775"/>
            <a:ext cx="3657600" cy="15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
        <p:nvSpPr>
          <p:cNvPr id="26" name="Google Shape;26;p5"/>
          <p:cNvSpPr txBox="1">
            <a:spLocks noGrp="1"/>
          </p:cNvSpPr>
          <p:nvPr>
            <p:ph type="subTitle" idx="3"/>
          </p:nvPr>
        </p:nvSpPr>
        <p:spPr>
          <a:xfrm>
            <a:off x="4264800" y="1619596"/>
            <a:ext cx="3662400" cy="15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Tree>
    <p:extLst>
      <p:ext uri="{BB962C8B-B14F-4D97-AF65-F5344CB8AC3E}">
        <p14:creationId xmlns:p14="http://schemas.microsoft.com/office/powerpoint/2010/main" val="22740509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3"/>
        <p:cNvGrpSpPr/>
        <p:nvPr/>
      </p:nvGrpSpPr>
      <p:grpSpPr>
        <a:xfrm>
          <a:off x="0" y="0"/>
          <a:ext cx="0" cy="0"/>
          <a:chOff x="0" y="0"/>
          <a:chExt cx="0" cy="0"/>
        </a:xfrm>
      </p:grpSpPr>
      <p:sp>
        <p:nvSpPr>
          <p:cNvPr id="16" name="Google Shape;16;p3"/>
          <p:cNvSpPr txBox="1">
            <a:spLocks noGrp="1"/>
          </p:cNvSpPr>
          <p:nvPr>
            <p:ph type="title"/>
          </p:nvPr>
        </p:nvSpPr>
        <p:spPr>
          <a:xfrm>
            <a:off x="2930200" y="2771651"/>
            <a:ext cx="6331600" cy="110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6000"/>
            </a:lvl1pPr>
            <a:lvl2pPr lvl="1" algn="ctr">
              <a:spcBef>
                <a:spcPts val="0"/>
              </a:spcBef>
              <a:spcAft>
                <a:spcPts val="0"/>
              </a:spcAft>
              <a:buSzPts val="4500"/>
              <a:buNone/>
              <a:defRPr sz="6000"/>
            </a:lvl2pPr>
            <a:lvl3pPr lvl="2" algn="ctr">
              <a:spcBef>
                <a:spcPts val="0"/>
              </a:spcBef>
              <a:spcAft>
                <a:spcPts val="0"/>
              </a:spcAft>
              <a:buSzPts val="4500"/>
              <a:buNone/>
              <a:defRPr sz="6000"/>
            </a:lvl3pPr>
            <a:lvl4pPr lvl="3" algn="ctr">
              <a:spcBef>
                <a:spcPts val="0"/>
              </a:spcBef>
              <a:spcAft>
                <a:spcPts val="0"/>
              </a:spcAft>
              <a:buSzPts val="4500"/>
              <a:buNone/>
              <a:defRPr sz="6000"/>
            </a:lvl4pPr>
            <a:lvl5pPr lvl="4" algn="ctr">
              <a:spcBef>
                <a:spcPts val="0"/>
              </a:spcBef>
              <a:spcAft>
                <a:spcPts val="0"/>
              </a:spcAft>
              <a:buSzPts val="4500"/>
              <a:buNone/>
              <a:defRPr sz="6000"/>
            </a:lvl5pPr>
            <a:lvl6pPr lvl="5" algn="ctr">
              <a:spcBef>
                <a:spcPts val="0"/>
              </a:spcBef>
              <a:spcAft>
                <a:spcPts val="0"/>
              </a:spcAft>
              <a:buSzPts val="4500"/>
              <a:buNone/>
              <a:defRPr sz="6000"/>
            </a:lvl6pPr>
            <a:lvl7pPr lvl="6" algn="ctr">
              <a:spcBef>
                <a:spcPts val="0"/>
              </a:spcBef>
              <a:spcAft>
                <a:spcPts val="0"/>
              </a:spcAft>
              <a:buSzPts val="4500"/>
              <a:buNone/>
              <a:defRPr sz="6000"/>
            </a:lvl7pPr>
            <a:lvl8pPr lvl="7" algn="ctr">
              <a:spcBef>
                <a:spcPts val="0"/>
              </a:spcBef>
              <a:spcAft>
                <a:spcPts val="0"/>
              </a:spcAft>
              <a:buSzPts val="4500"/>
              <a:buNone/>
              <a:defRPr sz="6000"/>
            </a:lvl8pPr>
            <a:lvl9pPr lvl="8" algn="ctr">
              <a:spcBef>
                <a:spcPts val="0"/>
              </a:spcBef>
              <a:spcAft>
                <a:spcPts val="0"/>
              </a:spcAft>
              <a:buSzPts val="4500"/>
              <a:buNone/>
              <a:defRPr sz="6000"/>
            </a:lvl9pPr>
          </a:lstStyle>
          <a:p>
            <a:r>
              <a:rPr lang="fr-FR"/>
              <a:t>Modifiez le style du titre</a:t>
            </a:r>
            <a:endParaRPr/>
          </a:p>
        </p:txBody>
      </p:sp>
      <p:sp>
        <p:nvSpPr>
          <p:cNvPr id="17" name="Google Shape;17;p3"/>
          <p:cNvSpPr txBox="1">
            <a:spLocks noGrp="1"/>
          </p:cNvSpPr>
          <p:nvPr>
            <p:ph type="subTitle" idx="1"/>
          </p:nvPr>
        </p:nvSpPr>
        <p:spPr>
          <a:xfrm>
            <a:off x="4059200" y="4237500"/>
            <a:ext cx="4073600" cy="7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fr-FR"/>
              <a:t>Modifiez le style des sous-titres du masque</a:t>
            </a:r>
            <a:endParaRPr/>
          </a:p>
        </p:txBody>
      </p:sp>
      <p:sp>
        <p:nvSpPr>
          <p:cNvPr id="18" name="Google Shape;18;p3"/>
          <p:cNvSpPr txBox="1">
            <a:spLocks noGrp="1"/>
          </p:cNvSpPr>
          <p:nvPr>
            <p:ph type="title" idx="2" hasCustomPrompt="1"/>
          </p:nvPr>
        </p:nvSpPr>
        <p:spPr>
          <a:xfrm>
            <a:off x="2930200" y="1710017"/>
            <a:ext cx="6331600" cy="110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8000">
                <a:solidFill>
                  <a:schemeClr val="dk2"/>
                </a:solidFill>
              </a:defRPr>
            </a:lvl1pPr>
            <a:lvl2pPr lvl="1" algn="ctr" rtl="0">
              <a:spcBef>
                <a:spcPts val="0"/>
              </a:spcBef>
              <a:spcAft>
                <a:spcPts val="0"/>
              </a:spcAft>
              <a:buClr>
                <a:schemeClr val="dk2"/>
              </a:buClr>
              <a:buSzPts val="6000"/>
              <a:buNone/>
              <a:defRPr sz="8000">
                <a:solidFill>
                  <a:schemeClr val="dk2"/>
                </a:solidFill>
              </a:defRPr>
            </a:lvl2pPr>
            <a:lvl3pPr lvl="2" algn="ctr" rtl="0">
              <a:spcBef>
                <a:spcPts val="0"/>
              </a:spcBef>
              <a:spcAft>
                <a:spcPts val="0"/>
              </a:spcAft>
              <a:buClr>
                <a:schemeClr val="dk2"/>
              </a:buClr>
              <a:buSzPts val="6000"/>
              <a:buNone/>
              <a:defRPr sz="8000">
                <a:solidFill>
                  <a:schemeClr val="dk2"/>
                </a:solidFill>
              </a:defRPr>
            </a:lvl3pPr>
            <a:lvl4pPr lvl="3" algn="ctr" rtl="0">
              <a:spcBef>
                <a:spcPts val="0"/>
              </a:spcBef>
              <a:spcAft>
                <a:spcPts val="0"/>
              </a:spcAft>
              <a:buClr>
                <a:schemeClr val="dk2"/>
              </a:buClr>
              <a:buSzPts val="6000"/>
              <a:buNone/>
              <a:defRPr sz="8000">
                <a:solidFill>
                  <a:schemeClr val="dk2"/>
                </a:solidFill>
              </a:defRPr>
            </a:lvl4pPr>
            <a:lvl5pPr lvl="4" algn="ctr" rtl="0">
              <a:spcBef>
                <a:spcPts val="0"/>
              </a:spcBef>
              <a:spcAft>
                <a:spcPts val="0"/>
              </a:spcAft>
              <a:buClr>
                <a:schemeClr val="dk2"/>
              </a:buClr>
              <a:buSzPts val="6000"/>
              <a:buNone/>
              <a:defRPr sz="8000">
                <a:solidFill>
                  <a:schemeClr val="dk2"/>
                </a:solidFill>
              </a:defRPr>
            </a:lvl5pPr>
            <a:lvl6pPr lvl="5" algn="ctr" rtl="0">
              <a:spcBef>
                <a:spcPts val="0"/>
              </a:spcBef>
              <a:spcAft>
                <a:spcPts val="0"/>
              </a:spcAft>
              <a:buClr>
                <a:schemeClr val="dk2"/>
              </a:buClr>
              <a:buSzPts val="6000"/>
              <a:buNone/>
              <a:defRPr sz="8000">
                <a:solidFill>
                  <a:schemeClr val="dk2"/>
                </a:solidFill>
              </a:defRPr>
            </a:lvl6pPr>
            <a:lvl7pPr lvl="6" algn="ctr" rtl="0">
              <a:spcBef>
                <a:spcPts val="0"/>
              </a:spcBef>
              <a:spcAft>
                <a:spcPts val="0"/>
              </a:spcAft>
              <a:buClr>
                <a:schemeClr val="dk2"/>
              </a:buClr>
              <a:buSzPts val="6000"/>
              <a:buNone/>
              <a:defRPr sz="8000">
                <a:solidFill>
                  <a:schemeClr val="dk2"/>
                </a:solidFill>
              </a:defRPr>
            </a:lvl7pPr>
            <a:lvl8pPr lvl="7" algn="ctr" rtl="0">
              <a:spcBef>
                <a:spcPts val="0"/>
              </a:spcBef>
              <a:spcAft>
                <a:spcPts val="0"/>
              </a:spcAft>
              <a:buClr>
                <a:schemeClr val="dk2"/>
              </a:buClr>
              <a:buSzPts val="6000"/>
              <a:buNone/>
              <a:defRPr sz="8000">
                <a:solidFill>
                  <a:schemeClr val="dk2"/>
                </a:solidFill>
              </a:defRPr>
            </a:lvl8pPr>
            <a:lvl9pPr lvl="8" algn="ctr" rtl="0">
              <a:spcBef>
                <a:spcPts val="0"/>
              </a:spcBef>
              <a:spcAft>
                <a:spcPts val="0"/>
              </a:spcAft>
              <a:buClr>
                <a:schemeClr val="dk2"/>
              </a:buClr>
              <a:buSzPts val="6000"/>
              <a:buNone/>
              <a:defRPr sz="8000">
                <a:solidFill>
                  <a:schemeClr val="dk2"/>
                </a:solidFill>
              </a:defRPr>
            </a:lvl9pPr>
          </a:lstStyle>
          <a:p>
            <a:r>
              <a:t>xx%</a:t>
            </a:r>
          </a:p>
        </p:txBody>
      </p:sp>
    </p:spTree>
    <p:extLst>
      <p:ext uri="{BB962C8B-B14F-4D97-AF65-F5344CB8AC3E}">
        <p14:creationId xmlns:p14="http://schemas.microsoft.com/office/powerpoint/2010/main" val="36894924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0" name="Google Shape;10;p2"/>
          <p:cNvPicPr preferRelativeResize="0"/>
          <p:nvPr/>
        </p:nvPicPr>
        <p:blipFill>
          <a:blip r:embed="rId3">
            <a:alphaModFix/>
          </a:blip>
          <a:stretch>
            <a:fillRect/>
          </a:stretch>
        </p:blipFill>
        <p:spPr>
          <a:xfrm>
            <a:off x="-48799" y="-48733"/>
            <a:ext cx="12289597" cy="6955465"/>
          </a:xfrm>
          <a:prstGeom prst="rect">
            <a:avLst/>
          </a:prstGeom>
          <a:noFill/>
          <a:ln>
            <a:noFill/>
          </a:ln>
        </p:spPr>
      </p:pic>
      <p:sp>
        <p:nvSpPr>
          <p:cNvPr id="11" name="Google Shape;11;p2"/>
          <p:cNvSpPr txBox="1">
            <a:spLocks noGrp="1"/>
          </p:cNvSpPr>
          <p:nvPr>
            <p:ph type="ctrTitle"/>
          </p:nvPr>
        </p:nvSpPr>
        <p:spPr>
          <a:xfrm>
            <a:off x="2446000" y="1463697"/>
            <a:ext cx="7300000" cy="30072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300"/>
              <a:buNone/>
              <a:defRPr sz="7066"/>
            </a:lvl1pPr>
            <a:lvl2pPr lvl="1" algn="ctr">
              <a:lnSpc>
                <a:spcPct val="80000"/>
              </a:lnSpc>
              <a:spcBef>
                <a:spcPts val="0"/>
              </a:spcBef>
              <a:spcAft>
                <a:spcPts val="0"/>
              </a:spcAft>
              <a:buSzPts val="5300"/>
              <a:buNone/>
              <a:defRPr sz="7066"/>
            </a:lvl2pPr>
            <a:lvl3pPr lvl="2" algn="ctr">
              <a:lnSpc>
                <a:spcPct val="80000"/>
              </a:lnSpc>
              <a:spcBef>
                <a:spcPts val="0"/>
              </a:spcBef>
              <a:spcAft>
                <a:spcPts val="0"/>
              </a:spcAft>
              <a:buSzPts val="5300"/>
              <a:buNone/>
              <a:defRPr sz="7066"/>
            </a:lvl3pPr>
            <a:lvl4pPr lvl="3" algn="ctr">
              <a:lnSpc>
                <a:spcPct val="80000"/>
              </a:lnSpc>
              <a:spcBef>
                <a:spcPts val="0"/>
              </a:spcBef>
              <a:spcAft>
                <a:spcPts val="0"/>
              </a:spcAft>
              <a:buSzPts val="5300"/>
              <a:buNone/>
              <a:defRPr sz="7066"/>
            </a:lvl4pPr>
            <a:lvl5pPr lvl="4" algn="ctr">
              <a:lnSpc>
                <a:spcPct val="80000"/>
              </a:lnSpc>
              <a:spcBef>
                <a:spcPts val="0"/>
              </a:spcBef>
              <a:spcAft>
                <a:spcPts val="0"/>
              </a:spcAft>
              <a:buSzPts val="5300"/>
              <a:buNone/>
              <a:defRPr sz="7066"/>
            </a:lvl5pPr>
            <a:lvl6pPr lvl="5" algn="ctr">
              <a:lnSpc>
                <a:spcPct val="80000"/>
              </a:lnSpc>
              <a:spcBef>
                <a:spcPts val="0"/>
              </a:spcBef>
              <a:spcAft>
                <a:spcPts val="0"/>
              </a:spcAft>
              <a:buSzPts val="5300"/>
              <a:buNone/>
              <a:defRPr sz="7066"/>
            </a:lvl6pPr>
            <a:lvl7pPr lvl="6" algn="ctr">
              <a:lnSpc>
                <a:spcPct val="80000"/>
              </a:lnSpc>
              <a:spcBef>
                <a:spcPts val="0"/>
              </a:spcBef>
              <a:spcAft>
                <a:spcPts val="0"/>
              </a:spcAft>
              <a:buSzPts val="5300"/>
              <a:buNone/>
              <a:defRPr sz="7066"/>
            </a:lvl7pPr>
            <a:lvl8pPr lvl="7" algn="ctr">
              <a:lnSpc>
                <a:spcPct val="80000"/>
              </a:lnSpc>
              <a:spcBef>
                <a:spcPts val="0"/>
              </a:spcBef>
              <a:spcAft>
                <a:spcPts val="0"/>
              </a:spcAft>
              <a:buSzPts val="5300"/>
              <a:buNone/>
              <a:defRPr sz="7066"/>
            </a:lvl8pPr>
            <a:lvl9pPr lvl="8" algn="ctr">
              <a:lnSpc>
                <a:spcPct val="80000"/>
              </a:lnSpc>
              <a:spcBef>
                <a:spcPts val="0"/>
              </a:spcBef>
              <a:spcAft>
                <a:spcPts val="0"/>
              </a:spcAft>
              <a:buSzPts val="5300"/>
              <a:buNone/>
              <a:defRPr sz="7066"/>
            </a:lvl9pPr>
          </a:lstStyle>
          <a:p>
            <a:r>
              <a:rPr lang="fr-FR"/>
              <a:t>Modifiez le style du titre</a:t>
            </a:r>
            <a:endParaRPr/>
          </a:p>
        </p:txBody>
      </p:sp>
      <p:sp>
        <p:nvSpPr>
          <p:cNvPr id="12" name="Google Shape;12;p2"/>
          <p:cNvSpPr txBox="1">
            <a:spLocks noGrp="1"/>
          </p:cNvSpPr>
          <p:nvPr>
            <p:ph type="subTitle" idx="1"/>
          </p:nvPr>
        </p:nvSpPr>
        <p:spPr>
          <a:xfrm>
            <a:off x="3029600" y="4819449"/>
            <a:ext cx="6132800" cy="498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700"/>
              <a:buNone/>
              <a:defRPr sz="2267">
                <a:solidFill>
                  <a:schemeClr val="dk2"/>
                </a:solidFill>
              </a:defRPr>
            </a:lvl1pPr>
            <a:lvl2pPr lvl="1" algn="ctr">
              <a:lnSpc>
                <a:spcPct val="100000"/>
              </a:lnSpc>
              <a:spcBef>
                <a:spcPts val="0"/>
              </a:spcBef>
              <a:spcAft>
                <a:spcPts val="0"/>
              </a:spcAft>
              <a:buClr>
                <a:schemeClr val="dk2"/>
              </a:buClr>
              <a:buSzPts val="1700"/>
              <a:buNone/>
              <a:defRPr sz="2267">
                <a:solidFill>
                  <a:schemeClr val="dk2"/>
                </a:solidFill>
              </a:defRPr>
            </a:lvl2pPr>
            <a:lvl3pPr lvl="2" algn="ctr">
              <a:lnSpc>
                <a:spcPct val="100000"/>
              </a:lnSpc>
              <a:spcBef>
                <a:spcPts val="0"/>
              </a:spcBef>
              <a:spcAft>
                <a:spcPts val="0"/>
              </a:spcAft>
              <a:buClr>
                <a:schemeClr val="dk2"/>
              </a:buClr>
              <a:buSzPts val="1700"/>
              <a:buNone/>
              <a:defRPr sz="2267">
                <a:solidFill>
                  <a:schemeClr val="dk2"/>
                </a:solidFill>
              </a:defRPr>
            </a:lvl3pPr>
            <a:lvl4pPr lvl="3" algn="ctr">
              <a:lnSpc>
                <a:spcPct val="100000"/>
              </a:lnSpc>
              <a:spcBef>
                <a:spcPts val="0"/>
              </a:spcBef>
              <a:spcAft>
                <a:spcPts val="0"/>
              </a:spcAft>
              <a:buClr>
                <a:schemeClr val="dk2"/>
              </a:buClr>
              <a:buSzPts val="1700"/>
              <a:buNone/>
              <a:defRPr sz="2267">
                <a:solidFill>
                  <a:schemeClr val="dk2"/>
                </a:solidFill>
              </a:defRPr>
            </a:lvl4pPr>
            <a:lvl5pPr lvl="4" algn="ctr">
              <a:lnSpc>
                <a:spcPct val="100000"/>
              </a:lnSpc>
              <a:spcBef>
                <a:spcPts val="0"/>
              </a:spcBef>
              <a:spcAft>
                <a:spcPts val="0"/>
              </a:spcAft>
              <a:buClr>
                <a:schemeClr val="dk2"/>
              </a:buClr>
              <a:buSzPts val="1700"/>
              <a:buNone/>
              <a:defRPr sz="2267">
                <a:solidFill>
                  <a:schemeClr val="dk2"/>
                </a:solidFill>
              </a:defRPr>
            </a:lvl5pPr>
            <a:lvl6pPr lvl="5" algn="ctr">
              <a:lnSpc>
                <a:spcPct val="100000"/>
              </a:lnSpc>
              <a:spcBef>
                <a:spcPts val="0"/>
              </a:spcBef>
              <a:spcAft>
                <a:spcPts val="0"/>
              </a:spcAft>
              <a:buClr>
                <a:schemeClr val="dk2"/>
              </a:buClr>
              <a:buSzPts val="1700"/>
              <a:buNone/>
              <a:defRPr sz="2267">
                <a:solidFill>
                  <a:schemeClr val="dk2"/>
                </a:solidFill>
              </a:defRPr>
            </a:lvl6pPr>
            <a:lvl7pPr lvl="6" algn="ctr">
              <a:lnSpc>
                <a:spcPct val="100000"/>
              </a:lnSpc>
              <a:spcBef>
                <a:spcPts val="0"/>
              </a:spcBef>
              <a:spcAft>
                <a:spcPts val="0"/>
              </a:spcAft>
              <a:buClr>
                <a:schemeClr val="dk2"/>
              </a:buClr>
              <a:buSzPts val="1700"/>
              <a:buNone/>
              <a:defRPr sz="2267">
                <a:solidFill>
                  <a:schemeClr val="dk2"/>
                </a:solidFill>
              </a:defRPr>
            </a:lvl7pPr>
            <a:lvl8pPr lvl="7" algn="ctr">
              <a:lnSpc>
                <a:spcPct val="100000"/>
              </a:lnSpc>
              <a:spcBef>
                <a:spcPts val="0"/>
              </a:spcBef>
              <a:spcAft>
                <a:spcPts val="0"/>
              </a:spcAft>
              <a:buClr>
                <a:schemeClr val="dk2"/>
              </a:buClr>
              <a:buSzPts val="1700"/>
              <a:buNone/>
              <a:defRPr sz="2267">
                <a:solidFill>
                  <a:schemeClr val="dk2"/>
                </a:solidFill>
              </a:defRPr>
            </a:lvl8pPr>
            <a:lvl9pPr lvl="8" algn="ctr">
              <a:lnSpc>
                <a:spcPct val="100000"/>
              </a:lnSpc>
              <a:spcBef>
                <a:spcPts val="0"/>
              </a:spcBef>
              <a:spcAft>
                <a:spcPts val="0"/>
              </a:spcAft>
              <a:buClr>
                <a:schemeClr val="dk2"/>
              </a:buClr>
              <a:buSzPts val="1700"/>
              <a:buNone/>
              <a:defRPr sz="2267">
                <a:solidFill>
                  <a:schemeClr val="dk2"/>
                </a:solidFill>
              </a:defRPr>
            </a:lvl9pPr>
          </a:lstStyle>
          <a:p>
            <a:r>
              <a:rPr lang="fr-FR"/>
              <a:t>Modifiez le style des sous-titres du masque</a:t>
            </a:r>
            <a:endParaRPr/>
          </a:p>
        </p:txBody>
      </p:sp>
    </p:spTree>
    <p:extLst>
      <p:ext uri="{BB962C8B-B14F-4D97-AF65-F5344CB8AC3E}">
        <p14:creationId xmlns:p14="http://schemas.microsoft.com/office/powerpoint/2010/main" val="3464161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5" name="Google Shape;15;p3"/>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6" name="Google Shape;16;p3"/>
          <p:cNvSpPr txBox="1">
            <a:spLocks noGrp="1"/>
          </p:cNvSpPr>
          <p:nvPr>
            <p:ph type="title"/>
          </p:nvPr>
        </p:nvSpPr>
        <p:spPr>
          <a:xfrm>
            <a:off x="2930200" y="2771651"/>
            <a:ext cx="6331600" cy="110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6000"/>
            </a:lvl1pPr>
            <a:lvl2pPr lvl="1" algn="ctr">
              <a:spcBef>
                <a:spcPts val="0"/>
              </a:spcBef>
              <a:spcAft>
                <a:spcPts val="0"/>
              </a:spcAft>
              <a:buSzPts val="4500"/>
              <a:buNone/>
              <a:defRPr sz="6000"/>
            </a:lvl2pPr>
            <a:lvl3pPr lvl="2" algn="ctr">
              <a:spcBef>
                <a:spcPts val="0"/>
              </a:spcBef>
              <a:spcAft>
                <a:spcPts val="0"/>
              </a:spcAft>
              <a:buSzPts val="4500"/>
              <a:buNone/>
              <a:defRPr sz="6000"/>
            </a:lvl3pPr>
            <a:lvl4pPr lvl="3" algn="ctr">
              <a:spcBef>
                <a:spcPts val="0"/>
              </a:spcBef>
              <a:spcAft>
                <a:spcPts val="0"/>
              </a:spcAft>
              <a:buSzPts val="4500"/>
              <a:buNone/>
              <a:defRPr sz="6000"/>
            </a:lvl4pPr>
            <a:lvl5pPr lvl="4" algn="ctr">
              <a:spcBef>
                <a:spcPts val="0"/>
              </a:spcBef>
              <a:spcAft>
                <a:spcPts val="0"/>
              </a:spcAft>
              <a:buSzPts val="4500"/>
              <a:buNone/>
              <a:defRPr sz="6000"/>
            </a:lvl5pPr>
            <a:lvl6pPr lvl="5" algn="ctr">
              <a:spcBef>
                <a:spcPts val="0"/>
              </a:spcBef>
              <a:spcAft>
                <a:spcPts val="0"/>
              </a:spcAft>
              <a:buSzPts val="4500"/>
              <a:buNone/>
              <a:defRPr sz="6000"/>
            </a:lvl6pPr>
            <a:lvl7pPr lvl="6" algn="ctr">
              <a:spcBef>
                <a:spcPts val="0"/>
              </a:spcBef>
              <a:spcAft>
                <a:spcPts val="0"/>
              </a:spcAft>
              <a:buSzPts val="4500"/>
              <a:buNone/>
              <a:defRPr sz="6000"/>
            </a:lvl7pPr>
            <a:lvl8pPr lvl="7" algn="ctr">
              <a:spcBef>
                <a:spcPts val="0"/>
              </a:spcBef>
              <a:spcAft>
                <a:spcPts val="0"/>
              </a:spcAft>
              <a:buSzPts val="4500"/>
              <a:buNone/>
              <a:defRPr sz="6000"/>
            </a:lvl8pPr>
            <a:lvl9pPr lvl="8" algn="ctr">
              <a:spcBef>
                <a:spcPts val="0"/>
              </a:spcBef>
              <a:spcAft>
                <a:spcPts val="0"/>
              </a:spcAft>
              <a:buSzPts val="4500"/>
              <a:buNone/>
              <a:defRPr sz="6000"/>
            </a:lvl9pPr>
          </a:lstStyle>
          <a:p>
            <a:r>
              <a:rPr lang="fr-FR"/>
              <a:t>Modifiez le style du titre</a:t>
            </a:r>
            <a:endParaRPr/>
          </a:p>
        </p:txBody>
      </p:sp>
      <p:sp>
        <p:nvSpPr>
          <p:cNvPr id="17" name="Google Shape;17;p3"/>
          <p:cNvSpPr txBox="1">
            <a:spLocks noGrp="1"/>
          </p:cNvSpPr>
          <p:nvPr>
            <p:ph type="subTitle" idx="1"/>
          </p:nvPr>
        </p:nvSpPr>
        <p:spPr>
          <a:xfrm>
            <a:off x="4059200" y="4237500"/>
            <a:ext cx="4073600" cy="7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fr-FR"/>
              <a:t>Modifiez le style des sous-titres du masque</a:t>
            </a:r>
            <a:endParaRPr/>
          </a:p>
        </p:txBody>
      </p:sp>
      <p:sp>
        <p:nvSpPr>
          <p:cNvPr id="18" name="Google Shape;18;p3"/>
          <p:cNvSpPr txBox="1">
            <a:spLocks noGrp="1"/>
          </p:cNvSpPr>
          <p:nvPr>
            <p:ph type="title" idx="2" hasCustomPrompt="1"/>
          </p:nvPr>
        </p:nvSpPr>
        <p:spPr>
          <a:xfrm>
            <a:off x="2930200" y="1710017"/>
            <a:ext cx="6331600" cy="110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8000">
                <a:solidFill>
                  <a:schemeClr val="dk2"/>
                </a:solidFill>
              </a:defRPr>
            </a:lvl1pPr>
            <a:lvl2pPr lvl="1" algn="ctr" rtl="0">
              <a:spcBef>
                <a:spcPts val="0"/>
              </a:spcBef>
              <a:spcAft>
                <a:spcPts val="0"/>
              </a:spcAft>
              <a:buClr>
                <a:schemeClr val="dk2"/>
              </a:buClr>
              <a:buSzPts val="6000"/>
              <a:buNone/>
              <a:defRPr sz="8000">
                <a:solidFill>
                  <a:schemeClr val="dk2"/>
                </a:solidFill>
              </a:defRPr>
            </a:lvl2pPr>
            <a:lvl3pPr lvl="2" algn="ctr" rtl="0">
              <a:spcBef>
                <a:spcPts val="0"/>
              </a:spcBef>
              <a:spcAft>
                <a:spcPts val="0"/>
              </a:spcAft>
              <a:buClr>
                <a:schemeClr val="dk2"/>
              </a:buClr>
              <a:buSzPts val="6000"/>
              <a:buNone/>
              <a:defRPr sz="8000">
                <a:solidFill>
                  <a:schemeClr val="dk2"/>
                </a:solidFill>
              </a:defRPr>
            </a:lvl3pPr>
            <a:lvl4pPr lvl="3" algn="ctr" rtl="0">
              <a:spcBef>
                <a:spcPts val="0"/>
              </a:spcBef>
              <a:spcAft>
                <a:spcPts val="0"/>
              </a:spcAft>
              <a:buClr>
                <a:schemeClr val="dk2"/>
              </a:buClr>
              <a:buSzPts val="6000"/>
              <a:buNone/>
              <a:defRPr sz="8000">
                <a:solidFill>
                  <a:schemeClr val="dk2"/>
                </a:solidFill>
              </a:defRPr>
            </a:lvl4pPr>
            <a:lvl5pPr lvl="4" algn="ctr" rtl="0">
              <a:spcBef>
                <a:spcPts val="0"/>
              </a:spcBef>
              <a:spcAft>
                <a:spcPts val="0"/>
              </a:spcAft>
              <a:buClr>
                <a:schemeClr val="dk2"/>
              </a:buClr>
              <a:buSzPts val="6000"/>
              <a:buNone/>
              <a:defRPr sz="8000">
                <a:solidFill>
                  <a:schemeClr val="dk2"/>
                </a:solidFill>
              </a:defRPr>
            </a:lvl5pPr>
            <a:lvl6pPr lvl="5" algn="ctr" rtl="0">
              <a:spcBef>
                <a:spcPts val="0"/>
              </a:spcBef>
              <a:spcAft>
                <a:spcPts val="0"/>
              </a:spcAft>
              <a:buClr>
                <a:schemeClr val="dk2"/>
              </a:buClr>
              <a:buSzPts val="6000"/>
              <a:buNone/>
              <a:defRPr sz="8000">
                <a:solidFill>
                  <a:schemeClr val="dk2"/>
                </a:solidFill>
              </a:defRPr>
            </a:lvl6pPr>
            <a:lvl7pPr lvl="6" algn="ctr" rtl="0">
              <a:spcBef>
                <a:spcPts val="0"/>
              </a:spcBef>
              <a:spcAft>
                <a:spcPts val="0"/>
              </a:spcAft>
              <a:buClr>
                <a:schemeClr val="dk2"/>
              </a:buClr>
              <a:buSzPts val="6000"/>
              <a:buNone/>
              <a:defRPr sz="8000">
                <a:solidFill>
                  <a:schemeClr val="dk2"/>
                </a:solidFill>
              </a:defRPr>
            </a:lvl7pPr>
            <a:lvl8pPr lvl="7" algn="ctr" rtl="0">
              <a:spcBef>
                <a:spcPts val="0"/>
              </a:spcBef>
              <a:spcAft>
                <a:spcPts val="0"/>
              </a:spcAft>
              <a:buClr>
                <a:schemeClr val="dk2"/>
              </a:buClr>
              <a:buSzPts val="6000"/>
              <a:buNone/>
              <a:defRPr sz="8000">
                <a:solidFill>
                  <a:schemeClr val="dk2"/>
                </a:solidFill>
              </a:defRPr>
            </a:lvl8pPr>
            <a:lvl9pPr lvl="8" algn="ctr" rtl="0">
              <a:spcBef>
                <a:spcPts val="0"/>
              </a:spcBef>
              <a:spcAft>
                <a:spcPts val="0"/>
              </a:spcAft>
              <a:buClr>
                <a:schemeClr val="dk2"/>
              </a:buClr>
              <a:buSzPts val="6000"/>
              <a:buNone/>
              <a:defRPr sz="8000">
                <a:solidFill>
                  <a:schemeClr val="dk2"/>
                </a:solidFill>
              </a:defRPr>
            </a:lvl9pPr>
          </a:lstStyle>
          <a:p>
            <a:r>
              <a:t>xx%</a:t>
            </a:r>
          </a:p>
        </p:txBody>
      </p:sp>
    </p:spTree>
    <p:extLst>
      <p:ext uri="{BB962C8B-B14F-4D97-AF65-F5344CB8AC3E}">
        <p14:creationId xmlns:p14="http://schemas.microsoft.com/office/powerpoint/2010/main" val="37403444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1"/>
        </a:solidFill>
        <a:effectLst/>
      </p:bgPr>
    </p:bg>
    <p:spTree>
      <p:nvGrpSpPr>
        <p:cNvPr id="1" name="Shape 19"/>
        <p:cNvGrpSpPr/>
        <p:nvPr/>
      </p:nvGrpSpPr>
      <p:grpSpPr>
        <a:xfrm>
          <a:off x="0" y="0"/>
          <a:ext cx="0" cy="0"/>
          <a:chOff x="0" y="0"/>
          <a:chExt cx="0" cy="0"/>
        </a:xfrm>
      </p:grpSpPr>
      <p:pic>
        <p:nvPicPr>
          <p:cNvPr id="20" name="Google Shape;20;p4"/>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21" name="Google Shape;21;p4"/>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22" name="Google Shape;22;p4"/>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r>
              <a:rPr lang="fr-FR"/>
              <a:t>Modifiez le style du titre</a:t>
            </a:r>
            <a:endParaRPr/>
          </a:p>
        </p:txBody>
      </p:sp>
      <p:sp>
        <p:nvSpPr>
          <p:cNvPr id="23" name="Google Shape;23;p4"/>
          <p:cNvSpPr txBox="1">
            <a:spLocks noGrp="1"/>
          </p:cNvSpPr>
          <p:nvPr>
            <p:ph type="body" idx="1"/>
          </p:nvPr>
        </p:nvSpPr>
        <p:spPr>
          <a:xfrm>
            <a:off x="951000" y="1729867"/>
            <a:ext cx="10290000" cy="4437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fr-FR"/>
              <a:t>Cliquez pour modifier les styles du texte du masque</a:t>
            </a:r>
          </a:p>
        </p:txBody>
      </p:sp>
    </p:spTree>
    <p:extLst>
      <p:ext uri="{BB962C8B-B14F-4D97-AF65-F5344CB8AC3E}">
        <p14:creationId xmlns:p14="http://schemas.microsoft.com/office/powerpoint/2010/main" val="8575254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dk1"/>
        </a:solidFill>
        <a:effectLst/>
      </p:bgPr>
    </p:bg>
    <p:spTree>
      <p:nvGrpSpPr>
        <p:cNvPr id="1" name="Shape 24"/>
        <p:cNvGrpSpPr/>
        <p:nvPr/>
      </p:nvGrpSpPr>
      <p:grpSpPr>
        <a:xfrm>
          <a:off x="0" y="0"/>
          <a:ext cx="0" cy="0"/>
          <a:chOff x="0" y="0"/>
          <a:chExt cx="0" cy="0"/>
        </a:xfrm>
      </p:grpSpPr>
      <p:pic>
        <p:nvPicPr>
          <p:cNvPr id="25" name="Google Shape;25;p5"/>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26" name="Google Shape;26;p5"/>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27" name="Google Shape;27;p5"/>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r>
              <a:rPr lang="fr-FR"/>
              <a:t>Modifiez le style du titre</a:t>
            </a:r>
            <a:endParaRPr/>
          </a:p>
        </p:txBody>
      </p:sp>
      <p:sp>
        <p:nvSpPr>
          <p:cNvPr id="28" name="Google Shape;28;p5"/>
          <p:cNvSpPr txBox="1">
            <a:spLocks noGrp="1"/>
          </p:cNvSpPr>
          <p:nvPr>
            <p:ph type="subTitle" idx="1"/>
          </p:nvPr>
        </p:nvSpPr>
        <p:spPr>
          <a:xfrm>
            <a:off x="2823965" y="3485933"/>
            <a:ext cx="28800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29" name="Google Shape;29;p5"/>
          <p:cNvSpPr txBox="1">
            <a:spLocks noGrp="1"/>
          </p:cNvSpPr>
          <p:nvPr>
            <p:ph type="subTitle" idx="2"/>
          </p:nvPr>
        </p:nvSpPr>
        <p:spPr>
          <a:xfrm>
            <a:off x="2823980" y="4030567"/>
            <a:ext cx="28800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30" name="Google Shape;30;p5"/>
          <p:cNvSpPr txBox="1">
            <a:spLocks noGrp="1"/>
          </p:cNvSpPr>
          <p:nvPr>
            <p:ph type="subTitle" idx="3"/>
          </p:nvPr>
        </p:nvSpPr>
        <p:spPr>
          <a:xfrm>
            <a:off x="6488065" y="3485933"/>
            <a:ext cx="28800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31" name="Google Shape;31;p5"/>
          <p:cNvSpPr txBox="1">
            <a:spLocks noGrp="1"/>
          </p:cNvSpPr>
          <p:nvPr>
            <p:ph type="subTitle" idx="4"/>
          </p:nvPr>
        </p:nvSpPr>
        <p:spPr>
          <a:xfrm>
            <a:off x="6488080" y="4030567"/>
            <a:ext cx="28800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Tree>
    <p:extLst>
      <p:ext uri="{BB962C8B-B14F-4D97-AF65-F5344CB8AC3E}">
        <p14:creationId xmlns:p14="http://schemas.microsoft.com/office/powerpoint/2010/main" val="21789744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dk1"/>
        </a:solidFill>
        <a:effectLst/>
      </p:bgPr>
    </p:bg>
    <p:spTree>
      <p:nvGrpSpPr>
        <p:cNvPr id="1" name="Shape 32"/>
        <p:cNvGrpSpPr/>
        <p:nvPr/>
      </p:nvGrpSpPr>
      <p:grpSpPr>
        <a:xfrm>
          <a:off x="0" y="0"/>
          <a:ext cx="0" cy="0"/>
          <a:chOff x="0" y="0"/>
          <a:chExt cx="0" cy="0"/>
        </a:xfrm>
      </p:grpSpPr>
      <p:pic>
        <p:nvPicPr>
          <p:cNvPr id="33" name="Google Shape;33;p6"/>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34" name="Google Shape;34;p6"/>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35" name="Google Shape;35;p6"/>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r>
              <a:rPr lang="fr-FR"/>
              <a:t>Modifiez le style du titre</a:t>
            </a:r>
            <a:endParaRPr/>
          </a:p>
        </p:txBody>
      </p:sp>
    </p:spTree>
    <p:extLst>
      <p:ext uri="{BB962C8B-B14F-4D97-AF65-F5344CB8AC3E}">
        <p14:creationId xmlns:p14="http://schemas.microsoft.com/office/powerpoint/2010/main" val="15379954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dk1"/>
        </a:solidFill>
        <a:effectLst/>
      </p:bgPr>
    </p:bg>
    <p:spTree>
      <p:nvGrpSpPr>
        <p:cNvPr id="1" name="Shape 36"/>
        <p:cNvGrpSpPr/>
        <p:nvPr/>
      </p:nvGrpSpPr>
      <p:grpSpPr>
        <a:xfrm>
          <a:off x="0" y="0"/>
          <a:ext cx="0" cy="0"/>
          <a:chOff x="0" y="0"/>
          <a:chExt cx="0" cy="0"/>
        </a:xfrm>
      </p:grpSpPr>
      <p:pic>
        <p:nvPicPr>
          <p:cNvPr id="37" name="Google Shape;37;p7"/>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38" name="Google Shape;38;p7"/>
          <p:cNvPicPr preferRelativeResize="0"/>
          <p:nvPr/>
        </p:nvPicPr>
        <p:blipFill rotWithShape="1">
          <a:blip r:embed="rId3">
            <a:alphaModFix/>
          </a:blip>
          <a:srcRect/>
          <a:stretch/>
        </p:blipFill>
        <p:spPr>
          <a:xfrm flipH="1">
            <a:off x="-48799" y="-48733"/>
            <a:ext cx="12289597" cy="6955465"/>
          </a:xfrm>
          <a:prstGeom prst="rect">
            <a:avLst/>
          </a:prstGeom>
          <a:noFill/>
          <a:ln>
            <a:noFill/>
          </a:ln>
        </p:spPr>
      </p:pic>
      <p:sp>
        <p:nvSpPr>
          <p:cNvPr id="39" name="Google Shape;39;p7"/>
          <p:cNvSpPr txBox="1">
            <a:spLocks noGrp="1"/>
          </p:cNvSpPr>
          <p:nvPr>
            <p:ph type="title"/>
          </p:nvPr>
        </p:nvSpPr>
        <p:spPr>
          <a:xfrm>
            <a:off x="4909433" y="2527133"/>
            <a:ext cx="6331600" cy="924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300"/>
              <a:buNone/>
              <a:defRPr sz="5733"/>
            </a:lvl1pPr>
            <a:lvl2pPr lvl="1" algn="r" rtl="0">
              <a:spcBef>
                <a:spcPts val="0"/>
              </a:spcBef>
              <a:spcAft>
                <a:spcPts val="0"/>
              </a:spcAft>
              <a:buSzPts val="4300"/>
              <a:buNone/>
              <a:defRPr sz="5733"/>
            </a:lvl2pPr>
            <a:lvl3pPr lvl="2" algn="r" rtl="0">
              <a:spcBef>
                <a:spcPts val="0"/>
              </a:spcBef>
              <a:spcAft>
                <a:spcPts val="0"/>
              </a:spcAft>
              <a:buSzPts val="4300"/>
              <a:buNone/>
              <a:defRPr sz="5733"/>
            </a:lvl3pPr>
            <a:lvl4pPr lvl="3" algn="r" rtl="0">
              <a:spcBef>
                <a:spcPts val="0"/>
              </a:spcBef>
              <a:spcAft>
                <a:spcPts val="0"/>
              </a:spcAft>
              <a:buSzPts val="4300"/>
              <a:buNone/>
              <a:defRPr sz="5733"/>
            </a:lvl4pPr>
            <a:lvl5pPr lvl="4" algn="r" rtl="0">
              <a:spcBef>
                <a:spcPts val="0"/>
              </a:spcBef>
              <a:spcAft>
                <a:spcPts val="0"/>
              </a:spcAft>
              <a:buSzPts val="4300"/>
              <a:buNone/>
              <a:defRPr sz="5733"/>
            </a:lvl5pPr>
            <a:lvl6pPr lvl="5" algn="r" rtl="0">
              <a:spcBef>
                <a:spcPts val="0"/>
              </a:spcBef>
              <a:spcAft>
                <a:spcPts val="0"/>
              </a:spcAft>
              <a:buSzPts val="4300"/>
              <a:buNone/>
              <a:defRPr sz="5733"/>
            </a:lvl6pPr>
            <a:lvl7pPr lvl="6" algn="r" rtl="0">
              <a:spcBef>
                <a:spcPts val="0"/>
              </a:spcBef>
              <a:spcAft>
                <a:spcPts val="0"/>
              </a:spcAft>
              <a:buSzPts val="4300"/>
              <a:buNone/>
              <a:defRPr sz="5733"/>
            </a:lvl7pPr>
            <a:lvl8pPr lvl="7" algn="r" rtl="0">
              <a:spcBef>
                <a:spcPts val="0"/>
              </a:spcBef>
              <a:spcAft>
                <a:spcPts val="0"/>
              </a:spcAft>
              <a:buSzPts val="4300"/>
              <a:buNone/>
              <a:defRPr sz="5733"/>
            </a:lvl8pPr>
            <a:lvl9pPr lvl="8" algn="r" rtl="0">
              <a:spcBef>
                <a:spcPts val="0"/>
              </a:spcBef>
              <a:spcAft>
                <a:spcPts val="0"/>
              </a:spcAft>
              <a:buSzPts val="4300"/>
              <a:buNone/>
              <a:defRPr sz="5733"/>
            </a:lvl9pPr>
          </a:lstStyle>
          <a:p>
            <a:r>
              <a:rPr lang="fr-FR"/>
              <a:t>Modifiez le style du titre</a:t>
            </a:r>
            <a:endParaRPr/>
          </a:p>
        </p:txBody>
      </p:sp>
      <p:sp>
        <p:nvSpPr>
          <p:cNvPr id="40" name="Google Shape;40;p7"/>
          <p:cNvSpPr txBox="1">
            <a:spLocks noGrp="1"/>
          </p:cNvSpPr>
          <p:nvPr>
            <p:ph type="subTitle" idx="1"/>
          </p:nvPr>
        </p:nvSpPr>
        <p:spPr>
          <a:xfrm>
            <a:off x="6127833" y="3781400"/>
            <a:ext cx="5113200" cy="164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2133"/>
            </a:lvl1pPr>
            <a:lvl2pPr lvl="1" algn="r" rtl="0">
              <a:lnSpc>
                <a:spcPct val="100000"/>
              </a:lnSpc>
              <a:spcBef>
                <a:spcPts val="0"/>
              </a:spcBef>
              <a:spcAft>
                <a:spcPts val="0"/>
              </a:spcAft>
              <a:buSzPts val="1600"/>
              <a:buNone/>
              <a:defRPr sz="2133"/>
            </a:lvl2pPr>
            <a:lvl3pPr lvl="2" algn="r" rtl="0">
              <a:lnSpc>
                <a:spcPct val="100000"/>
              </a:lnSpc>
              <a:spcBef>
                <a:spcPts val="0"/>
              </a:spcBef>
              <a:spcAft>
                <a:spcPts val="0"/>
              </a:spcAft>
              <a:buSzPts val="1600"/>
              <a:buNone/>
              <a:defRPr sz="2133"/>
            </a:lvl3pPr>
            <a:lvl4pPr lvl="3" algn="r" rtl="0">
              <a:lnSpc>
                <a:spcPct val="100000"/>
              </a:lnSpc>
              <a:spcBef>
                <a:spcPts val="0"/>
              </a:spcBef>
              <a:spcAft>
                <a:spcPts val="0"/>
              </a:spcAft>
              <a:buSzPts val="1600"/>
              <a:buNone/>
              <a:defRPr sz="2133"/>
            </a:lvl4pPr>
            <a:lvl5pPr lvl="4" algn="r" rtl="0">
              <a:lnSpc>
                <a:spcPct val="100000"/>
              </a:lnSpc>
              <a:spcBef>
                <a:spcPts val="0"/>
              </a:spcBef>
              <a:spcAft>
                <a:spcPts val="0"/>
              </a:spcAft>
              <a:buSzPts val="1600"/>
              <a:buNone/>
              <a:defRPr sz="2133"/>
            </a:lvl5pPr>
            <a:lvl6pPr lvl="5" algn="r" rtl="0">
              <a:lnSpc>
                <a:spcPct val="100000"/>
              </a:lnSpc>
              <a:spcBef>
                <a:spcPts val="0"/>
              </a:spcBef>
              <a:spcAft>
                <a:spcPts val="0"/>
              </a:spcAft>
              <a:buSzPts val="1600"/>
              <a:buNone/>
              <a:defRPr sz="2133"/>
            </a:lvl6pPr>
            <a:lvl7pPr lvl="6" algn="r" rtl="0">
              <a:lnSpc>
                <a:spcPct val="100000"/>
              </a:lnSpc>
              <a:spcBef>
                <a:spcPts val="0"/>
              </a:spcBef>
              <a:spcAft>
                <a:spcPts val="0"/>
              </a:spcAft>
              <a:buSzPts val="1600"/>
              <a:buNone/>
              <a:defRPr sz="2133"/>
            </a:lvl7pPr>
            <a:lvl8pPr lvl="7" algn="r" rtl="0">
              <a:lnSpc>
                <a:spcPct val="100000"/>
              </a:lnSpc>
              <a:spcBef>
                <a:spcPts val="0"/>
              </a:spcBef>
              <a:spcAft>
                <a:spcPts val="0"/>
              </a:spcAft>
              <a:buSzPts val="1600"/>
              <a:buNone/>
              <a:defRPr sz="2133"/>
            </a:lvl8pPr>
            <a:lvl9pPr lvl="8" algn="r" rtl="0">
              <a:lnSpc>
                <a:spcPct val="100000"/>
              </a:lnSpc>
              <a:spcBef>
                <a:spcPts val="0"/>
              </a:spcBef>
              <a:spcAft>
                <a:spcPts val="0"/>
              </a:spcAft>
              <a:buSzPts val="1600"/>
              <a:buNone/>
              <a:defRPr sz="2133"/>
            </a:lvl9pPr>
          </a:lstStyle>
          <a:p>
            <a:r>
              <a:rPr lang="fr-FR"/>
              <a:t>Modifiez le style des sous-titres du masque</a:t>
            </a:r>
            <a:endParaRPr/>
          </a:p>
        </p:txBody>
      </p:sp>
    </p:spTree>
    <p:extLst>
      <p:ext uri="{BB962C8B-B14F-4D97-AF65-F5344CB8AC3E}">
        <p14:creationId xmlns:p14="http://schemas.microsoft.com/office/powerpoint/2010/main" val="39188081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41"/>
        <p:cNvGrpSpPr/>
        <p:nvPr/>
      </p:nvGrpSpPr>
      <p:grpSpPr>
        <a:xfrm>
          <a:off x="0" y="0"/>
          <a:ext cx="0" cy="0"/>
          <a:chOff x="0" y="0"/>
          <a:chExt cx="0" cy="0"/>
        </a:xfrm>
      </p:grpSpPr>
      <p:pic>
        <p:nvPicPr>
          <p:cNvPr id="42" name="Google Shape;42;p8"/>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43" name="Google Shape;43;p8"/>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44" name="Google Shape;44;p8"/>
          <p:cNvSpPr txBox="1">
            <a:spLocks noGrp="1"/>
          </p:cNvSpPr>
          <p:nvPr>
            <p:ph type="title"/>
          </p:nvPr>
        </p:nvSpPr>
        <p:spPr>
          <a:xfrm>
            <a:off x="3041000" y="2350400"/>
            <a:ext cx="6110000" cy="2157200"/>
          </a:xfrm>
          <a:prstGeom prst="rect">
            <a:avLst/>
          </a:prstGeom>
        </p:spPr>
        <p:txBody>
          <a:bodyPr spcFirstLastPara="1" wrap="square" lIns="91425" tIns="91425" rIns="91425" bIns="91425" anchor="ctr" anchorCtr="0">
            <a:noAutofit/>
          </a:bodyPr>
          <a:lstStyle>
            <a:lvl1pPr lvl="0">
              <a:lnSpc>
                <a:spcPct val="75000"/>
              </a:lnSpc>
              <a:spcBef>
                <a:spcPts val="0"/>
              </a:spcBef>
              <a:spcAft>
                <a:spcPts val="0"/>
              </a:spcAft>
              <a:buSzPts val="7200"/>
              <a:buNone/>
              <a:defRPr sz="10666"/>
            </a:lvl1pPr>
            <a:lvl2pPr lvl="1">
              <a:lnSpc>
                <a:spcPct val="75000"/>
              </a:lnSpc>
              <a:spcBef>
                <a:spcPts val="0"/>
              </a:spcBef>
              <a:spcAft>
                <a:spcPts val="0"/>
              </a:spcAft>
              <a:buSzPts val="7200"/>
              <a:buNone/>
              <a:defRPr sz="9600"/>
            </a:lvl2pPr>
            <a:lvl3pPr lvl="2">
              <a:lnSpc>
                <a:spcPct val="75000"/>
              </a:lnSpc>
              <a:spcBef>
                <a:spcPts val="0"/>
              </a:spcBef>
              <a:spcAft>
                <a:spcPts val="0"/>
              </a:spcAft>
              <a:buSzPts val="7200"/>
              <a:buNone/>
              <a:defRPr sz="9600"/>
            </a:lvl3pPr>
            <a:lvl4pPr lvl="3">
              <a:lnSpc>
                <a:spcPct val="75000"/>
              </a:lnSpc>
              <a:spcBef>
                <a:spcPts val="0"/>
              </a:spcBef>
              <a:spcAft>
                <a:spcPts val="0"/>
              </a:spcAft>
              <a:buSzPts val="7200"/>
              <a:buNone/>
              <a:defRPr sz="9600"/>
            </a:lvl4pPr>
            <a:lvl5pPr lvl="4">
              <a:lnSpc>
                <a:spcPct val="75000"/>
              </a:lnSpc>
              <a:spcBef>
                <a:spcPts val="0"/>
              </a:spcBef>
              <a:spcAft>
                <a:spcPts val="0"/>
              </a:spcAft>
              <a:buSzPts val="7200"/>
              <a:buNone/>
              <a:defRPr sz="9600"/>
            </a:lvl5pPr>
            <a:lvl6pPr lvl="5">
              <a:lnSpc>
                <a:spcPct val="75000"/>
              </a:lnSpc>
              <a:spcBef>
                <a:spcPts val="0"/>
              </a:spcBef>
              <a:spcAft>
                <a:spcPts val="0"/>
              </a:spcAft>
              <a:buSzPts val="7200"/>
              <a:buNone/>
              <a:defRPr sz="9600"/>
            </a:lvl6pPr>
            <a:lvl7pPr lvl="6">
              <a:lnSpc>
                <a:spcPct val="75000"/>
              </a:lnSpc>
              <a:spcBef>
                <a:spcPts val="0"/>
              </a:spcBef>
              <a:spcAft>
                <a:spcPts val="0"/>
              </a:spcAft>
              <a:buSzPts val="7200"/>
              <a:buNone/>
              <a:defRPr sz="9600"/>
            </a:lvl7pPr>
            <a:lvl8pPr lvl="7">
              <a:lnSpc>
                <a:spcPct val="75000"/>
              </a:lnSpc>
              <a:spcBef>
                <a:spcPts val="0"/>
              </a:spcBef>
              <a:spcAft>
                <a:spcPts val="0"/>
              </a:spcAft>
              <a:buSzPts val="7200"/>
              <a:buNone/>
              <a:defRPr sz="9600"/>
            </a:lvl8pPr>
            <a:lvl9pPr lvl="8">
              <a:lnSpc>
                <a:spcPct val="75000"/>
              </a:lnSpc>
              <a:spcBef>
                <a:spcPts val="0"/>
              </a:spcBef>
              <a:spcAft>
                <a:spcPts val="0"/>
              </a:spcAft>
              <a:buSzPts val="7200"/>
              <a:buNone/>
              <a:defRPr sz="9600"/>
            </a:lvl9pPr>
          </a:lstStyle>
          <a:p>
            <a:r>
              <a:rPr lang="fr-FR"/>
              <a:t>Modifiez le style du titre</a:t>
            </a:r>
            <a:endParaRPr/>
          </a:p>
        </p:txBody>
      </p:sp>
    </p:spTree>
    <p:extLst>
      <p:ext uri="{BB962C8B-B14F-4D97-AF65-F5344CB8AC3E}">
        <p14:creationId xmlns:p14="http://schemas.microsoft.com/office/powerpoint/2010/main" val="14790531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1"/>
        </a:solidFill>
        <a:effectLst/>
      </p:bgPr>
    </p:bg>
    <p:spTree>
      <p:nvGrpSpPr>
        <p:cNvPr id="1" name="Shape 45"/>
        <p:cNvGrpSpPr/>
        <p:nvPr/>
      </p:nvGrpSpPr>
      <p:grpSpPr>
        <a:xfrm>
          <a:off x="0" y="0"/>
          <a:ext cx="0" cy="0"/>
          <a:chOff x="0" y="0"/>
          <a:chExt cx="0" cy="0"/>
        </a:xfrm>
      </p:grpSpPr>
      <p:pic>
        <p:nvPicPr>
          <p:cNvPr id="46" name="Google Shape;46;p9"/>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47" name="Google Shape;47;p9"/>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48" name="Google Shape;48;p9"/>
          <p:cNvSpPr txBox="1">
            <a:spLocks noGrp="1"/>
          </p:cNvSpPr>
          <p:nvPr>
            <p:ph type="title"/>
          </p:nvPr>
        </p:nvSpPr>
        <p:spPr>
          <a:xfrm>
            <a:off x="951000" y="2527133"/>
            <a:ext cx="5113200" cy="924000"/>
          </a:xfrm>
          <a:prstGeom prst="rect">
            <a:avLst/>
          </a:prstGeom>
        </p:spPr>
        <p:txBody>
          <a:bodyPr spcFirstLastPara="1" wrap="square" lIns="91425" tIns="91425" rIns="91425" bIns="91425" anchor="b" anchorCtr="0">
            <a:noAutofit/>
          </a:bodyPr>
          <a:lstStyle>
            <a:lvl1pPr lvl="0" algn="l">
              <a:spcBef>
                <a:spcPts val="0"/>
              </a:spcBef>
              <a:spcAft>
                <a:spcPts val="0"/>
              </a:spcAft>
              <a:buSzPts val="4300"/>
              <a:buNone/>
              <a:defRPr sz="5733"/>
            </a:lvl1pPr>
            <a:lvl2pPr lvl="1" algn="l">
              <a:spcBef>
                <a:spcPts val="0"/>
              </a:spcBef>
              <a:spcAft>
                <a:spcPts val="0"/>
              </a:spcAft>
              <a:buSzPts val="4300"/>
              <a:buNone/>
              <a:defRPr sz="5733"/>
            </a:lvl2pPr>
            <a:lvl3pPr lvl="2" algn="l">
              <a:spcBef>
                <a:spcPts val="0"/>
              </a:spcBef>
              <a:spcAft>
                <a:spcPts val="0"/>
              </a:spcAft>
              <a:buSzPts val="4300"/>
              <a:buNone/>
              <a:defRPr sz="5733"/>
            </a:lvl3pPr>
            <a:lvl4pPr lvl="3" algn="l">
              <a:spcBef>
                <a:spcPts val="0"/>
              </a:spcBef>
              <a:spcAft>
                <a:spcPts val="0"/>
              </a:spcAft>
              <a:buSzPts val="4300"/>
              <a:buNone/>
              <a:defRPr sz="5733"/>
            </a:lvl4pPr>
            <a:lvl5pPr lvl="4" algn="l">
              <a:spcBef>
                <a:spcPts val="0"/>
              </a:spcBef>
              <a:spcAft>
                <a:spcPts val="0"/>
              </a:spcAft>
              <a:buSzPts val="4300"/>
              <a:buNone/>
              <a:defRPr sz="5733"/>
            </a:lvl5pPr>
            <a:lvl6pPr lvl="5" algn="l">
              <a:spcBef>
                <a:spcPts val="0"/>
              </a:spcBef>
              <a:spcAft>
                <a:spcPts val="0"/>
              </a:spcAft>
              <a:buSzPts val="4300"/>
              <a:buNone/>
              <a:defRPr sz="5733"/>
            </a:lvl6pPr>
            <a:lvl7pPr lvl="6" algn="l">
              <a:spcBef>
                <a:spcPts val="0"/>
              </a:spcBef>
              <a:spcAft>
                <a:spcPts val="0"/>
              </a:spcAft>
              <a:buSzPts val="4300"/>
              <a:buNone/>
              <a:defRPr sz="5733"/>
            </a:lvl7pPr>
            <a:lvl8pPr lvl="7" algn="l">
              <a:spcBef>
                <a:spcPts val="0"/>
              </a:spcBef>
              <a:spcAft>
                <a:spcPts val="0"/>
              </a:spcAft>
              <a:buSzPts val="4300"/>
              <a:buNone/>
              <a:defRPr sz="5733"/>
            </a:lvl8pPr>
            <a:lvl9pPr lvl="8" algn="l">
              <a:spcBef>
                <a:spcPts val="0"/>
              </a:spcBef>
              <a:spcAft>
                <a:spcPts val="0"/>
              </a:spcAft>
              <a:buSzPts val="4300"/>
              <a:buNone/>
              <a:defRPr sz="5733"/>
            </a:lvl9pPr>
          </a:lstStyle>
          <a:p>
            <a:r>
              <a:rPr lang="fr-FR"/>
              <a:t>Modifiez le style du titre</a:t>
            </a:r>
            <a:endParaRPr/>
          </a:p>
        </p:txBody>
      </p:sp>
      <p:sp>
        <p:nvSpPr>
          <p:cNvPr id="49" name="Google Shape;49;p9"/>
          <p:cNvSpPr txBox="1">
            <a:spLocks noGrp="1"/>
          </p:cNvSpPr>
          <p:nvPr>
            <p:ph type="subTitle" idx="1"/>
          </p:nvPr>
        </p:nvSpPr>
        <p:spPr>
          <a:xfrm>
            <a:off x="951000" y="3781400"/>
            <a:ext cx="51132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2133"/>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r>
              <a:rPr lang="fr-FR"/>
              <a:t>Modifiez le style des sous-titres du masque</a:t>
            </a:r>
            <a:endParaRPr/>
          </a:p>
        </p:txBody>
      </p:sp>
    </p:spTree>
    <p:extLst>
      <p:ext uri="{BB962C8B-B14F-4D97-AF65-F5344CB8AC3E}">
        <p14:creationId xmlns:p14="http://schemas.microsoft.com/office/powerpoint/2010/main" val="21677454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
        <p:cNvGrpSpPr/>
        <p:nvPr/>
      </p:nvGrpSpPr>
      <p:grpSpPr>
        <a:xfrm>
          <a:off x="0" y="0"/>
          <a:ext cx="0" cy="0"/>
          <a:chOff x="0" y="0"/>
          <a:chExt cx="0" cy="0"/>
        </a:xfrm>
      </p:grpSpPr>
      <p:pic>
        <p:nvPicPr>
          <p:cNvPr id="51" name="Google Shape;51;p10"/>
          <p:cNvPicPr preferRelativeResize="0"/>
          <p:nvPr/>
        </p:nvPicPr>
        <p:blipFill>
          <a:blip r:embed="rId2">
            <a:alphaModFix/>
          </a:blip>
          <a:stretch>
            <a:fillRect/>
          </a:stretch>
        </p:blipFill>
        <p:spPr>
          <a:xfrm>
            <a:off x="62340" y="0"/>
            <a:ext cx="12129656" cy="6858000"/>
          </a:xfrm>
          <a:prstGeom prst="rect">
            <a:avLst/>
          </a:prstGeom>
          <a:noFill/>
          <a:ln>
            <a:noFill/>
          </a:ln>
        </p:spPr>
      </p:pic>
      <p:sp>
        <p:nvSpPr>
          <p:cNvPr id="52" name="Google Shape;52;p10"/>
          <p:cNvSpPr/>
          <p:nvPr/>
        </p:nvSpPr>
        <p:spPr>
          <a:xfrm>
            <a:off x="0" y="0"/>
            <a:ext cx="7793600" cy="6858000"/>
          </a:xfrm>
          <a:prstGeom prst="rect">
            <a:avLst/>
          </a:prstGeom>
          <a:gradFill>
            <a:gsLst>
              <a:gs pos="0">
                <a:srgbClr val="0C1621">
                  <a:alpha val="54901"/>
                </a:srgbClr>
              </a:gs>
              <a:gs pos="100000">
                <a:srgbClr val="FFFFFF">
                  <a:alpha val="0"/>
                </a:srgbClr>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3" name="Google Shape;53;p10"/>
          <p:cNvSpPr txBox="1">
            <a:spLocks noGrp="1"/>
          </p:cNvSpPr>
          <p:nvPr>
            <p:ph type="title"/>
          </p:nvPr>
        </p:nvSpPr>
        <p:spPr>
          <a:xfrm>
            <a:off x="841667" y="719333"/>
            <a:ext cx="4470400" cy="1037600"/>
          </a:xfrm>
          <a:prstGeom prst="rect">
            <a:avLst/>
          </a:prstGeom>
        </p:spPr>
        <p:txBody>
          <a:bodyPr spcFirstLastPara="1" wrap="square" lIns="91425" tIns="91425" rIns="91425" bIns="91425" anchor="t" anchorCtr="0">
            <a:noAutofit/>
          </a:bodyPr>
          <a:lstStyle>
            <a:lvl1pPr lvl="0" algn="l" rtl="0">
              <a:lnSpc>
                <a:spcPct val="85000"/>
              </a:lnSpc>
              <a:spcBef>
                <a:spcPts val="0"/>
              </a:spcBef>
              <a:spcAft>
                <a:spcPts val="0"/>
              </a:spcAft>
              <a:buSzPts val="3300"/>
              <a:buNone/>
              <a:defRPr/>
            </a:lvl1pPr>
            <a:lvl2pPr lvl="1" algn="l" rtl="0">
              <a:lnSpc>
                <a:spcPct val="85000"/>
              </a:lnSpc>
              <a:spcBef>
                <a:spcPts val="0"/>
              </a:spcBef>
              <a:spcAft>
                <a:spcPts val="0"/>
              </a:spcAft>
              <a:buSzPts val="3300"/>
              <a:buNone/>
              <a:defRPr/>
            </a:lvl2pPr>
            <a:lvl3pPr lvl="2" algn="l" rtl="0">
              <a:lnSpc>
                <a:spcPct val="85000"/>
              </a:lnSpc>
              <a:spcBef>
                <a:spcPts val="0"/>
              </a:spcBef>
              <a:spcAft>
                <a:spcPts val="0"/>
              </a:spcAft>
              <a:buSzPts val="3300"/>
              <a:buNone/>
              <a:defRPr/>
            </a:lvl3pPr>
            <a:lvl4pPr lvl="3" algn="l" rtl="0">
              <a:lnSpc>
                <a:spcPct val="85000"/>
              </a:lnSpc>
              <a:spcBef>
                <a:spcPts val="0"/>
              </a:spcBef>
              <a:spcAft>
                <a:spcPts val="0"/>
              </a:spcAft>
              <a:buSzPts val="3300"/>
              <a:buNone/>
              <a:defRPr/>
            </a:lvl4pPr>
            <a:lvl5pPr lvl="4" algn="l" rtl="0">
              <a:lnSpc>
                <a:spcPct val="85000"/>
              </a:lnSpc>
              <a:spcBef>
                <a:spcPts val="0"/>
              </a:spcBef>
              <a:spcAft>
                <a:spcPts val="0"/>
              </a:spcAft>
              <a:buSzPts val="3300"/>
              <a:buNone/>
              <a:defRPr/>
            </a:lvl5pPr>
            <a:lvl6pPr lvl="5" algn="l" rtl="0">
              <a:lnSpc>
                <a:spcPct val="85000"/>
              </a:lnSpc>
              <a:spcBef>
                <a:spcPts val="0"/>
              </a:spcBef>
              <a:spcAft>
                <a:spcPts val="0"/>
              </a:spcAft>
              <a:buSzPts val="3300"/>
              <a:buNone/>
              <a:defRPr/>
            </a:lvl6pPr>
            <a:lvl7pPr lvl="6" algn="l" rtl="0">
              <a:lnSpc>
                <a:spcPct val="85000"/>
              </a:lnSpc>
              <a:spcBef>
                <a:spcPts val="0"/>
              </a:spcBef>
              <a:spcAft>
                <a:spcPts val="0"/>
              </a:spcAft>
              <a:buSzPts val="3300"/>
              <a:buNone/>
              <a:defRPr/>
            </a:lvl7pPr>
            <a:lvl8pPr lvl="7" algn="l" rtl="0">
              <a:lnSpc>
                <a:spcPct val="85000"/>
              </a:lnSpc>
              <a:spcBef>
                <a:spcPts val="0"/>
              </a:spcBef>
              <a:spcAft>
                <a:spcPts val="0"/>
              </a:spcAft>
              <a:buSzPts val="3300"/>
              <a:buNone/>
              <a:defRPr/>
            </a:lvl8pPr>
            <a:lvl9pPr lvl="8" algn="l" rtl="0">
              <a:lnSpc>
                <a:spcPct val="85000"/>
              </a:lnSpc>
              <a:spcBef>
                <a:spcPts val="0"/>
              </a:spcBef>
              <a:spcAft>
                <a:spcPts val="0"/>
              </a:spcAft>
              <a:buSzPts val="3300"/>
              <a:buNone/>
              <a:defRPr/>
            </a:lvl9pPr>
          </a:lstStyle>
          <a:p>
            <a:r>
              <a:rPr lang="fr-FR"/>
              <a:t>Modifiez le style du titre</a:t>
            </a:r>
            <a:endParaRPr/>
          </a:p>
        </p:txBody>
      </p:sp>
    </p:spTree>
    <p:extLst>
      <p:ext uri="{BB962C8B-B14F-4D97-AF65-F5344CB8AC3E}">
        <p14:creationId xmlns:p14="http://schemas.microsoft.com/office/powerpoint/2010/main" val="1605778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0967" y="634000"/>
            <a:ext cx="10290000" cy="70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33">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fr-FR"/>
              <a:t>Modifiez le style du titre</a:t>
            </a:r>
            <a:endParaRPr/>
          </a:p>
        </p:txBody>
      </p:sp>
      <p:pic>
        <p:nvPicPr>
          <p:cNvPr id="29" name="Google Shape;29;p6"/>
          <p:cNvPicPr preferRelativeResize="0"/>
          <p:nvPr/>
        </p:nvPicPr>
        <p:blipFill>
          <a:blip r:embed="rId2">
            <a:alphaModFix/>
          </a:blip>
          <a:stretch>
            <a:fillRect/>
          </a:stretch>
        </p:blipFill>
        <p:spPr>
          <a:xfrm>
            <a:off x="6862049" y="-3796133"/>
            <a:ext cx="4762499" cy="4740668"/>
          </a:xfrm>
          <a:prstGeom prst="rect">
            <a:avLst/>
          </a:prstGeom>
          <a:noFill/>
          <a:ln>
            <a:noFill/>
          </a:ln>
        </p:spPr>
      </p:pic>
      <p:pic>
        <p:nvPicPr>
          <p:cNvPr id="30" name="Google Shape;30;p6"/>
          <p:cNvPicPr preferRelativeResize="0"/>
          <p:nvPr/>
        </p:nvPicPr>
        <p:blipFill>
          <a:blip r:embed="rId2">
            <a:alphaModFix/>
          </a:blip>
          <a:stretch>
            <a:fillRect/>
          </a:stretch>
        </p:blipFill>
        <p:spPr>
          <a:xfrm>
            <a:off x="10869149" y="-1047566"/>
            <a:ext cx="4762499" cy="4740668"/>
          </a:xfrm>
          <a:prstGeom prst="rect">
            <a:avLst/>
          </a:prstGeom>
          <a:noFill/>
          <a:ln>
            <a:noFill/>
          </a:ln>
        </p:spPr>
      </p:pic>
    </p:spTree>
    <p:extLst>
      <p:ext uri="{BB962C8B-B14F-4D97-AF65-F5344CB8AC3E}">
        <p14:creationId xmlns:p14="http://schemas.microsoft.com/office/powerpoint/2010/main" val="42446310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54"/>
        <p:cNvGrpSpPr/>
        <p:nvPr/>
      </p:nvGrpSpPr>
      <p:grpSpPr>
        <a:xfrm>
          <a:off x="0" y="0"/>
          <a:ext cx="0" cy="0"/>
          <a:chOff x="0" y="0"/>
          <a:chExt cx="0" cy="0"/>
        </a:xfrm>
      </p:grpSpPr>
      <p:pic>
        <p:nvPicPr>
          <p:cNvPr id="55" name="Google Shape;55;p11"/>
          <p:cNvPicPr preferRelativeResize="0"/>
          <p:nvPr/>
        </p:nvPicPr>
        <p:blipFill>
          <a:blip r:embed="rId2">
            <a:alphaModFix/>
          </a:blip>
          <a:stretch>
            <a:fillRect/>
          </a:stretch>
        </p:blipFill>
        <p:spPr>
          <a:xfrm>
            <a:off x="-36717" y="-38383"/>
            <a:ext cx="12265433" cy="6934765"/>
          </a:xfrm>
          <a:prstGeom prst="rect">
            <a:avLst/>
          </a:prstGeom>
          <a:noFill/>
          <a:ln>
            <a:noFill/>
          </a:ln>
        </p:spPr>
      </p:pic>
      <p:sp>
        <p:nvSpPr>
          <p:cNvPr id="56" name="Google Shape;56;p11"/>
          <p:cNvSpPr txBox="1">
            <a:spLocks noGrp="1"/>
          </p:cNvSpPr>
          <p:nvPr>
            <p:ph type="title" hasCustomPrompt="1"/>
          </p:nvPr>
        </p:nvSpPr>
        <p:spPr>
          <a:xfrm>
            <a:off x="2687200" y="2332851"/>
            <a:ext cx="6817600" cy="16204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9600"/>
            </a:lvl1pPr>
            <a:lvl2pPr lvl="1" algn="ctr">
              <a:spcBef>
                <a:spcPts val="0"/>
              </a:spcBef>
              <a:spcAft>
                <a:spcPts val="0"/>
              </a:spcAft>
              <a:buSzPts val="7200"/>
              <a:buNone/>
              <a:defRPr sz="9600"/>
            </a:lvl2pPr>
            <a:lvl3pPr lvl="2" algn="ctr">
              <a:spcBef>
                <a:spcPts val="0"/>
              </a:spcBef>
              <a:spcAft>
                <a:spcPts val="0"/>
              </a:spcAft>
              <a:buSzPts val="7200"/>
              <a:buNone/>
              <a:defRPr sz="9600"/>
            </a:lvl3pPr>
            <a:lvl4pPr lvl="3" algn="ctr">
              <a:spcBef>
                <a:spcPts val="0"/>
              </a:spcBef>
              <a:spcAft>
                <a:spcPts val="0"/>
              </a:spcAft>
              <a:buSzPts val="7200"/>
              <a:buNone/>
              <a:defRPr sz="9600"/>
            </a:lvl4pPr>
            <a:lvl5pPr lvl="4" algn="ctr">
              <a:spcBef>
                <a:spcPts val="0"/>
              </a:spcBef>
              <a:spcAft>
                <a:spcPts val="0"/>
              </a:spcAft>
              <a:buSzPts val="7200"/>
              <a:buNone/>
              <a:defRPr sz="9600"/>
            </a:lvl5pPr>
            <a:lvl6pPr lvl="5" algn="ctr">
              <a:spcBef>
                <a:spcPts val="0"/>
              </a:spcBef>
              <a:spcAft>
                <a:spcPts val="0"/>
              </a:spcAft>
              <a:buSzPts val="7200"/>
              <a:buNone/>
              <a:defRPr sz="9600"/>
            </a:lvl6pPr>
            <a:lvl7pPr lvl="6" algn="ctr">
              <a:spcBef>
                <a:spcPts val="0"/>
              </a:spcBef>
              <a:spcAft>
                <a:spcPts val="0"/>
              </a:spcAft>
              <a:buSzPts val="7200"/>
              <a:buNone/>
              <a:defRPr sz="9600"/>
            </a:lvl7pPr>
            <a:lvl8pPr lvl="7" algn="ctr">
              <a:spcBef>
                <a:spcPts val="0"/>
              </a:spcBef>
              <a:spcAft>
                <a:spcPts val="0"/>
              </a:spcAft>
              <a:buSzPts val="7200"/>
              <a:buNone/>
              <a:defRPr sz="9600"/>
            </a:lvl8pPr>
            <a:lvl9pPr lvl="8" algn="ctr">
              <a:spcBef>
                <a:spcPts val="0"/>
              </a:spcBef>
              <a:spcAft>
                <a:spcPts val="0"/>
              </a:spcAft>
              <a:buSzPts val="7200"/>
              <a:buNone/>
              <a:defRPr sz="9600"/>
            </a:lvl9pPr>
          </a:lstStyle>
          <a:p>
            <a:r>
              <a:t>xx%</a:t>
            </a:r>
          </a:p>
        </p:txBody>
      </p:sp>
      <p:sp>
        <p:nvSpPr>
          <p:cNvPr id="57" name="Google Shape;57;p11"/>
          <p:cNvSpPr txBox="1">
            <a:spLocks noGrp="1"/>
          </p:cNvSpPr>
          <p:nvPr>
            <p:ph type="subTitle" idx="1"/>
          </p:nvPr>
        </p:nvSpPr>
        <p:spPr>
          <a:xfrm>
            <a:off x="2687200" y="4007151"/>
            <a:ext cx="6817600" cy="5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2133">
                <a:solidFill>
                  <a:schemeClr val="dk2"/>
                </a:solidFill>
              </a:defRPr>
            </a:lvl1pPr>
            <a:lvl2pPr lvl="1" algn="ctr" rtl="0">
              <a:lnSpc>
                <a:spcPct val="100000"/>
              </a:lnSpc>
              <a:spcBef>
                <a:spcPts val="0"/>
              </a:spcBef>
              <a:spcAft>
                <a:spcPts val="0"/>
              </a:spcAft>
              <a:buClr>
                <a:schemeClr val="dk2"/>
              </a:buClr>
              <a:buSzPts val="1600"/>
              <a:buNone/>
              <a:defRPr sz="2133">
                <a:solidFill>
                  <a:schemeClr val="dk2"/>
                </a:solidFill>
              </a:defRPr>
            </a:lvl2pPr>
            <a:lvl3pPr lvl="2" algn="ctr" rtl="0">
              <a:lnSpc>
                <a:spcPct val="100000"/>
              </a:lnSpc>
              <a:spcBef>
                <a:spcPts val="0"/>
              </a:spcBef>
              <a:spcAft>
                <a:spcPts val="0"/>
              </a:spcAft>
              <a:buClr>
                <a:schemeClr val="dk2"/>
              </a:buClr>
              <a:buSzPts val="1600"/>
              <a:buNone/>
              <a:defRPr sz="2133">
                <a:solidFill>
                  <a:schemeClr val="dk2"/>
                </a:solidFill>
              </a:defRPr>
            </a:lvl3pPr>
            <a:lvl4pPr lvl="3" algn="ctr" rtl="0">
              <a:lnSpc>
                <a:spcPct val="100000"/>
              </a:lnSpc>
              <a:spcBef>
                <a:spcPts val="0"/>
              </a:spcBef>
              <a:spcAft>
                <a:spcPts val="0"/>
              </a:spcAft>
              <a:buClr>
                <a:schemeClr val="dk2"/>
              </a:buClr>
              <a:buSzPts val="1600"/>
              <a:buNone/>
              <a:defRPr sz="2133">
                <a:solidFill>
                  <a:schemeClr val="dk2"/>
                </a:solidFill>
              </a:defRPr>
            </a:lvl4pPr>
            <a:lvl5pPr lvl="4" algn="ctr" rtl="0">
              <a:lnSpc>
                <a:spcPct val="100000"/>
              </a:lnSpc>
              <a:spcBef>
                <a:spcPts val="0"/>
              </a:spcBef>
              <a:spcAft>
                <a:spcPts val="0"/>
              </a:spcAft>
              <a:buClr>
                <a:schemeClr val="dk2"/>
              </a:buClr>
              <a:buSzPts val="1600"/>
              <a:buNone/>
              <a:defRPr sz="2133">
                <a:solidFill>
                  <a:schemeClr val="dk2"/>
                </a:solidFill>
              </a:defRPr>
            </a:lvl5pPr>
            <a:lvl6pPr lvl="5" algn="ctr" rtl="0">
              <a:lnSpc>
                <a:spcPct val="100000"/>
              </a:lnSpc>
              <a:spcBef>
                <a:spcPts val="0"/>
              </a:spcBef>
              <a:spcAft>
                <a:spcPts val="0"/>
              </a:spcAft>
              <a:buClr>
                <a:schemeClr val="dk2"/>
              </a:buClr>
              <a:buSzPts val="1600"/>
              <a:buNone/>
              <a:defRPr sz="2133">
                <a:solidFill>
                  <a:schemeClr val="dk2"/>
                </a:solidFill>
              </a:defRPr>
            </a:lvl6pPr>
            <a:lvl7pPr lvl="6" algn="ctr" rtl="0">
              <a:lnSpc>
                <a:spcPct val="100000"/>
              </a:lnSpc>
              <a:spcBef>
                <a:spcPts val="0"/>
              </a:spcBef>
              <a:spcAft>
                <a:spcPts val="0"/>
              </a:spcAft>
              <a:buClr>
                <a:schemeClr val="dk2"/>
              </a:buClr>
              <a:buSzPts val="1600"/>
              <a:buNone/>
              <a:defRPr sz="2133">
                <a:solidFill>
                  <a:schemeClr val="dk2"/>
                </a:solidFill>
              </a:defRPr>
            </a:lvl7pPr>
            <a:lvl8pPr lvl="7" algn="ctr" rtl="0">
              <a:lnSpc>
                <a:spcPct val="100000"/>
              </a:lnSpc>
              <a:spcBef>
                <a:spcPts val="0"/>
              </a:spcBef>
              <a:spcAft>
                <a:spcPts val="0"/>
              </a:spcAft>
              <a:buClr>
                <a:schemeClr val="dk2"/>
              </a:buClr>
              <a:buSzPts val="1600"/>
              <a:buNone/>
              <a:defRPr sz="2133">
                <a:solidFill>
                  <a:schemeClr val="dk2"/>
                </a:solidFill>
              </a:defRPr>
            </a:lvl8pPr>
            <a:lvl9pPr lvl="8" algn="ctr" rtl="0">
              <a:lnSpc>
                <a:spcPct val="100000"/>
              </a:lnSpc>
              <a:spcBef>
                <a:spcPts val="0"/>
              </a:spcBef>
              <a:spcAft>
                <a:spcPts val="0"/>
              </a:spcAft>
              <a:buClr>
                <a:schemeClr val="dk2"/>
              </a:buClr>
              <a:buSzPts val="1600"/>
              <a:buNone/>
              <a:defRPr sz="2133">
                <a:solidFill>
                  <a:schemeClr val="dk2"/>
                </a:solidFill>
              </a:defRPr>
            </a:lvl9pPr>
          </a:lstStyle>
          <a:p>
            <a:r>
              <a:rPr lang="fr-FR"/>
              <a:t>Modifiez le style des sous-titres du masque</a:t>
            </a:r>
            <a:endParaRPr/>
          </a:p>
        </p:txBody>
      </p:sp>
      <p:pic>
        <p:nvPicPr>
          <p:cNvPr id="58" name="Google Shape;58;p11"/>
          <p:cNvPicPr preferRelativeResize="0"/>
          <p:nvPr/>
        </p:nvPicPr>
        <p:blipFill rotWithShape="1">
          <a:blip r:embed="rId3">
            <a:alphaModFix/>
          </a:blip>
          <a:srcRect/>
          <a:stretch/>
        </p:blipFill>
        <p:spPr>
          <a:xfrm>
            <a:off x="-48799" y="-48733"/>
            <a:ext cx="12289597" cy="6955465"/>
          </a:xfrm>
          <a:prstGeom prst="rect">
            <a:avLst/>
          </a:prstGeom>
          <a:noFill/>
          <a:ln>
            <a:noFill/>
          </a:ln>
        </p:spPr>
      </p:pic>
    </p:spTree>
    <p:extLst>
      <p:ext uri="{BB962C8B-B14F-4D97-AF65-F5344CB8AC3E}">
        <p14:creationId xmlns:p14="http://schemas.microsoft.com/office/powerpoint/2010/main" val="239855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9"/>
        <p:cNvGrpSpPr/>
        <p:nvPr/>
      </p:nvGrpSpPr>
      <p:grpSpPr>
        <a:xfrm>
          <a:off x="0" y="0"/>
          <a:ext cx="0" cy="0"/>
          <a:chOff x="0" y="0"/>
          <a:chExt cx="0" cy="0"/>
        </a:xfrm>
      </p:grpSpPr>
    </p:spTree>
    <p:extLst>
      <p:ext uri="{BB962C8B-B14F-4D97-AF65-F5344CB8AC3E}">
        <p14:creationId xmlns:p14="http://schemas.microsoft.com/office/powerpoint/2010/main" val="26525220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dk1"/>
        </a:solidFill>
        <a:effectLst/>
      </p:bgPr>
    </p:bg>
    <p:spTree>
      <p:nvGrpSpPr>
        <p:cNvPr id="1" name="Shape 60"/>
        <p:cNvGrpSpPr/>
        <p:nvPr/>
      </p:nvGrpSpPr>
      <p:grpSpPr>
        <a:xfrm>
          <a:off x="0" y="0"/>
          <a:ext cx="0" cy="0"/>
          <a:chOff x="0" y="0"/>
          <a:chExt cx="0" cy="0"/>
        </a:xfrm>
      </p:grpSpPr>
      <p:pic>
        <p:nvPicPr>
          <p:cNvPr id="61" name="Google Shape;61;p13"/>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62" name="Google Shape;62;p13"/>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63" name="Google Shape;63;p13"/>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r>
              <a:rPr lang="fr-FR"/>
              <a:t>Modifiez le style du titre</a:t>
            </a:r>
            <a:endParaRPr/>
          </a:p>
        </p:txBody>
      </p:sp>
      <p:sp>
        <p:nvSpPr>
          <p:cNvPr id="64" name="Google Shape;64;p13"/>
          <p:cNvSpPr txBox="1">
            <a:spLocks noGrp="1"/>
          </p:cNvSpPr>
          <p:nvPr>
            <p:ph type="subTitle" idx="1"/>
          </p:nvPr>
        </p:nvSpPr>
        <p:spPr>
          <a:xfrm>
            <a:off x="950967" y="2576000"/>
            <a:ext cx="3199200" cy="4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3200">
                <a:latin typeface="Unna"/>
                <a:ea typeface="Unna"/>
                <a:cs typeface="Unna"/>
                <a:sym typeface="Unna"/>
              </a:defRPr>
            </a:lvl1pPr>
            <a:lvl2pPr lvl="1" rtl="0">
              <a:lnSpc>
                <a:spcPct val="100000"/>
              </a:lnSpc>
              <a:spcBef>
                <a:spcPts val="0"/>
              </a:spcBef>
              <a:spcAft>
                <a:spcPts val="0"/>
              </a:spcAft>
              <a:buSzPts val="2400"/>
              <a:buFont typeface="Unna"/>
              <a:buNone/>
              <a:defRPr sz="3200">
                <a:latin typeface="Unna"/>
                <a:ea typeface="Unna"/>
                <a:cs typeface="Unna"/>
                <a:sym typeface="Unna"/>
              </a:defRPr>
            </a:lvl2pPr>
            <a:lvl3pPr lvl="2" rtl="0">
              <a:lnSpc>
                <a:spcPct val="100000"/>
              </a:lnSpc>
              <a:spcBef>
                <a:spcPts val="0"/>
              </a:spcBef>
              <a:spcAft>
                <a:spcPts val="0"/>
              </a:spcAft>
              <a:buSzPts val="2400"/>
              <a:buFont typeface="Unna"/>
              <a:buNone/>
              <a:defRPr sz="3200">
                <a:latin typeface="Unna"/>
                <a:ea typeface="Unna"/>
                <a:cs typeface="Unna"/>
                <a:sym typeface="Unna"/>
              </a:defRPr>
            </a:lvl3pPr>
            <a:lvl4pPr lvl="3" rtl="0">
              <a:lnSpc>
                <a:spcPct val="100000"/>
              </a:lnSpc>
              <a:spcBef>
                <a:spcPts val="0"/>
              </a:spcBef>
              <a:spcAft>
                <a:spcPts val="0"/>
              </a:spcAft>
              <a:buSzPts val="2400"/>
              <a:buFont typeface="Unna"/>
              <a:buNone/>
              <a:defRPr sz="3200">
                <a:latin typeface="Unna"/>
                <a:ea typeface="Unna"/>
                <a:cs typeface="Unna"/>
                <a:sym typeface="Unna"/>
              </a:defRPr>
            </a:lvl4pPr>
            <a:lvl5pPr lvl="4" rtl="0">
              <a:lnSpc>
                <a:spcPct val="100000"/>
              </a:lnSpc>
              <a:spcBef>
                <a:spcPts val="0"/>
              </a:spcBef>
              <a:spcAft>
                <a:spcPts val="0"/>
              </a:spcAft>
              <a:buSzPts val="2400"/>
              <a:buFont typeface="Unna"/>
              <a:buNone/>
              <a:defRPr sz="3200">
                <a:latin typeface="Unna"/>
                <a:ea typeface="Unna"/>
                <a:cs typeface="Unna"/>
                <a:sym typeface="Unna"/>
              </a:defRPr>
            </a:lvl5pPr>
            <a:lvl6pPr lvl="5" rtl="0">
              <a:lnSpc>
                <a:spcPct val="100000"/>
              </a:lnSpc>
              <a:spcBef>
                <a:spcPts val="0"/>
              </a:spcBef>
              <a:spcAft>
                <a:spcPts val="0"/>
              </a:spcAft>
              <a:buSzPts val="2400"/>
              <a:buFont typeface="Unna"/>
              <a:buNone/>
              <a:defRPr sz="3200">
                <a:latin typeface="Unna"/>
                <a:ea typeface="Unna"/>
                <a:cs typeface="Unna"/>
                <a:sym typeface="Unna"/>
              </a:defRPr>
            </a:lvl6pPr>
            <a:lvl7pPr lvl="6" rtl="0">
              <a:lnSpc>
                <a:spcPct val="100000"/>
              </a:lnSpc>
              <a:spcBef>
                <a:spcPts val="0"/>
              </a:spcBef>
              <a:spcAft>
                <a:spcPts val="0"/>
              </a:spcAft>
              <a:buSzPts val="2400"/>
              <a:buFont typeface="Unna"/>
              <a:buNone/>
              <a:defRPr sz="3200">
                <a:latin typeface="Unna"/>
                <a:ea typeface="Unna"/>
                <a:cs typeface="Unna"/>
                <a:sym typeface="Unna"/>
              </a:defRPr>
            </a:lvl7pPr>
            <a:lvl8pPr lvl="7" rtl="0">
              <a:lnSpc>
                <a:spcPct val="100000"/>
              </a:lnSpc>
              <a:spcBef>
                <a:spcPts val="0"/>
              </a:spcBef>
              <a:spcAft>
                <a:spcPts val="0"/>
              </a:spcAft>
              <a:buSzPts val="2400"/>
              <a:buFont typeface="Unna"/>
              <a:buNone/>
              <a:defRPr sz="3200">
                <a:latin typeface="Unna"/>
                <a:ea typeface="Unna"/>
                <a:cs typeface="Unna"/>
                <a:sym typeface="Unna"/>
              </a:defRPr>
            </a:lvl8pPr>
            <a:lvl9pPr lvl="8"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65" name="Google Shape;65;p13"/>
          <p:cNvSpPr txBox="1">
            <a:spLocks noGrp="1"/>
          </p:cNvSpPr>
          <p:nvPr>
            <p:ph type="subTitle" idx="2"/>
          </p:nvPr>
        </p:nvSpPr>
        <p:spPr>
          <a:xfrm>
            <a:off x="950967" y="3120633"/>
            <a:ext cx="3199200" cy="70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fr-FR"/>
              <a:t>Modifiez le style des sous-titres du masque</a:t>
            </a:r>
            <a:endParaRPr/>
          </a:p>
        </p:txBody>
      </p:sp>
      <p:sp>
        <p:nvSpPr>
          <p:cNvPr id="66" name="Google Shape;66;p13"/>
          <p:cNvSpPr txBox="1">
            <a:spLocks noGrp="1"/>
          </p:cNvSpPr>
          <p:nvPr>
            <p:ph type="title" idx="3" hasCustomPrompt="1"/>
          </p:nvPr>
        </p:nvSpPr>
        <p:spPr>
          <a:xfrm>
            <a:off x="950967" y="1876533"/>
            <a:ext cx="3199200" cy="637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5067">
                <a:solidFill>
                  <a:schemeClr val="dk2"/>
                </a:solidFill>
              </a:defRPr>
            </a:lvl1pPr>
            <a:lvl2pPr lvl="1" algn="l" rtl="0">
              <a:spcBef>
                <a:spcPts val="0"/>
              </a:spcBef>
              <a:spcAft>
                <a:spcPts val="0"/>
              </a:spcAft>
              <a:buClr>
                <a:schemeClr val="dk2"/>
              </a:buClr>
              <a:buSzPts val="3800"/>
              <a:buNone/>
              <a:defRPr sz="5067">
                <a:solidFill>
                  <a:schemeClr val="dk2"/>
                </a:solidFill>
              </a:defRPr>
            </a:lvl2pPr>
            <a:lvl3pPr lvl="2" algn="l" rtl="0">
              <a:spcBef>
                <a:spcPts val="0"/>
              </a:spcBef>
              <a:spcAft>
                <a:spcPts val="0"/>
              </a:spcAft>
              <a:buClr>
                <a:schemeClr val="dk2"/>
              </a:buClr>
              <a:buSzPts val="3800"/>
              <a:buNone/>
              <a:defRPr sz="5067">
                <a:solidFill>
                  <a:schemeClr val="dk2"/>
                </a:solidFill>
              </a:defRPr>
            </a:lvl3pPr>
            <a:lvl4pPr lvl="3" algn="l" rtl="0">
              <a:spcBef>
                <a:spcPts val="0"/>
              </a:spcBef>
              <a:spcAft>
                <a:spcPts val="0"/>
              </a:spcAft>
              <a:buClr>
                <a:schemeClr val="dk2"/>
              </a:buClr>
              <a:buSzPts val="3800"/>
              <a:buNone/>
              <a:defRPr sz="5067">
                <a:solidFill>
                  <a:schemeClr val="dk2"/>
                </a:solidFill>
              </a:defRPr>
            </a:lvl4pPr>
            <a:lvl5pPr lvl="4" algn="l" rtl="0">
              <a:spcBef>
                <a:spcPts val="0"/>
              </a:spcBef>
              <a:spcAft>
                <a:spcPts val="0"/>
              </a:spcAft>
              <a:buClr>
                <a:schemeClr val="dk2"/>
              </a:buClr>
              <a:buSzPts val="3800"/>
              <a:buNone/>
              <a:defRPr sz="5067">
                <a:solidFill>
                  <a:schemeClr val="dk2"/>
                </a:solidFill>
              </a:defRPr>
            </a:lvl5pPr>
            <a:lvl6pPr lvl="5" algn="l" rtl="0">
              <a:spcBef>
                <a:spcPts val="0"/>
              </a:spcBef>
              <a:spcAft>
                <a:spcPts val="0"/>
              </a:spcAft>
              <a:buClr>
                <a:schemeClr val="dk2"/>
              </a:buClr>
              <a:buSzPts val="3800"/>
              <a:buNone/>
              <a:defRPr sz="5067">
                <a:solidFill>
                  <a:schemeClr val="dk2"/>
                </a:solidFill>
              </a:defRPr>
            </a:lvl6pPr>
            <a:lvl7pPr lvl="6" algn="l" rtl="0">
              <a:spcBef>
                <a:spcPts val="0"/>
              </a:spcBef>
              <a:spcAft>
                <a:spcPts val="0"/>
              </a:spcAft>
              <a:buClr>
                <a:schemeClr val="dk2"/>
              </a:buClr>
              <a:buSzPts val="3800"/>
              <a:buNone/>
              <a:defRPr sz="5067">
                <a:solidFill>
                  <a:schemeClr val="dk2"/>
                </a:solidFill>
              </a:defRPr>
            </a:lvl7pPr>
            <a:lvl8pPr lvl="7" algn="l" rtl="0">
              <a:spcBef>
                <a:spcPts val="0"/>
              </a:spcBef>
              <a:spcAft>
                <a:spcPts val="0"/>
              </a:spcAft>
              <a:buClr>
                <a:schemeClr val="dk2"/>
              </a:buClr>
              <a:buSzPts val="3800"/>
              <a:buNone/>
              <a:defRPr sz="5067">
                <a:solidFill>
                  <a:schemeClr val="dk2"/>
                </a:solidFill>
              </a:defRPr>
            </a:lvl8pPr>
            <a:lvl9pPr lvl="8" algn="l" rtl="0">
              <a:spcBef>
                <a:spcPts val="0"/>
              </a:spcBef>
              <a:spcAft>
                <a:spcPts val="0"/>
              </a:spcAft>
              <a:buClr>
                <a:schemeClr val="dk2"/>
              </a:buClr>
              <a:buSzPts val="3800"/>
              <a:buNone/>
              <a:defRPr sz="5067">
                <a:solidFill>
                  <a:schemeClr val="dk2"/>
                </a:solidFill>
              </a:defRPr>
            </a:lvl9pPr>
          </a:lstStyle>
          <a:p>
            <a:r>
              <a:t>xx%</a:t>
            </a:r>
          </a:p>
        </p:txBody>
      </p:sp>
      <p:sp>
        <p:nvSpPr>
          <p:cNvPr id="67" name="Google Shape;67;p13"/>
          <p:cNvSpPr txBox="1">
            <a:spLocks noGrp="1"/>
          </p:cNvSpPr>
          <p:nvPr>
            <p:ph type="subTitle" idx="4"/>
          </p:nvPr>
        </p:nvSpPr>
        <p:spPr>
          <a:xfrm>
            <a:off x="950967" y="4885933"/>
            <a:ext cx="3199200" cy="4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3200">
                <a:latin typeface="Unna"/>
                <a:ea typeface="Unna"/>
                <a:cs typeface="Unna"/>
                <a:sym typeface="Unna"/>
              </a:defRPr>
            </a:lvl1pPr>
            <a:lvl2pPr lvl="1" rtl="0">
              <a:lnSpc>
                <a:spcPct val="100000"/>
              </a:lnSpc>
              <a:spcBef>
                <a:spcPts val="0"/>
              </a:spcBef>
              <a:spcAft>
                <a:spcPts val="0"/>
              </a:spcAft>
              <a:buSzPts val="2400"/>
              <a:buFont typeface="Unna"/>
              <a:buNone/>
              <a:defRPr sz="3200">
                <a:latin typeface="Unna"/>
                <a:ea typeface="Unna"/>
                <a:cs typeface="Unna"/>
                <a:sym typeface="Unna"/>
              </a:defRPr>
            </a:lvl2pPr>
            <a:lvl3pPr lvl="2" rtl="0">
              <a:lnSpc>
                <a:spcPct val="100000"/>
              </a:lnSpc>
              <a:spcBef>
                <a:spcPts val="0"/>
              </a:spcBef>
              <a:spcAft>
                <a:spcPts val="0"/>
              </a:spcAft>
              <a:buSzPts val="2400"/>
              <a:buFont typeface="Unna"/>
              <a:buNone/>
              <a:defRPr sz="3200">
                <a:latin typeface="Unna"/>
                <a:ea typeface="Unna"/>
                <a:cs typeface="Unna"/>
                <a:sym typeface="Unna"/>
              </a:defRPr>
            </a:lvl3pPr>
            <a:lvl4pPr lvl="3" rtl="0">
              <a:lnSpc>
                <a:spcPct val="100000"/>
              </a:lnSpc>
              <a:spcBef>
                <a:spcPts val="0"/>
              </a:spcBef>
              <a:spcAft>
                <a:spcPts val="0"/>
              </a:spcAft>
              <a:buSzPts val="2400"/>
              <a:buFont typeface="Unna"/>
              <a:buNone/>
              <a:defRPr sz="3200">
                <a:latin typeface="Unna"/>
                <a:ea typeface="Unna"/>
                <a:cs typeface="Unna"/>
                <a:sym typeface="Unna"/>
              </a:defRPr>
            </a:lvl4pPr>
            <a:lvl5pPr lvl="4" rtl="0">
              <a:lnSpc>
                <a:spcPct val="100000"/>
              </a:lnSpc>
              <a:spcBef>
                <a:spcPts val="0"/>
              </a:spcBef>
              <a:spcAft>
                <a:spcPts val="0"/>
              </a:spcAft>
              <a:buSzPts val="2400"/>
              <a:buFont typeface="Unna"/>
              <a:buNone/>
              <a:defRPr sz="3200">
                <a:latin typeface="Unna"/>
                <a:ea typeface="Unna"/>
                <a:cs typeface="Unna"/>
                <a:sym typeface="Unna"/>
              </a:defRPr>
            </a:lvl5pPr>
            <a:lvl6pPr lvl="5" rtl="0">
              <a:lnSpc>
                <a:spcPct val="100000"/>
              </a:lnSpc>
              <a:spcBef>
                <a:spcPts val="0"/>
              </a:spcBef>
              <a:spcAft>
                <a:spcPts val="0"/>
              </a:spcAft>
              <a:buSzPts val="2400"/>
              <a:buFont typeface="Unna"/>
              <a:buNone/>
              <a:defRPr sz="3200">
                <a:latin typeface="Unna"/>
                <a:ea typeface="Unna"/>
                <a:cs typeface="Unna"/>
                <a:sym typeface="Unna"/>
              </a:defRPr>
            </a:lvl6pPr>
            <a:lvl7pPr lvl="6" rtl="0">
              <a:lnSpc>
                <a:spcPct val="100000"/>
              </a:lnSpc>
              <a:spcBef>
                <a:spcPts val="0"/>
              </a:spcBef>
              <a:spcAft>
                <a:spcPts val="0"/>
              </a:spcAft>
              <a:buSzPts val="2400"/>
              <a:buFont typeface="Unna"/>
              <a:buNone/>
              <a:defRPr sz="3200">
                <a:latin typeface="Unna"/>
                <a:ea typeface="Unna"/>
                <a:cs typeface="Unna"/>
                <a:sym typeface="Unna"/>
              </a:defRPr>
            </a:lvl7pPr>
            <a:lvl8pPr lvl="7" rtl="0">
              <a:lnSpc>
                <a:spcPct val="100000"/>
              </a:lnSpc>
              <a:spcBef>
                <a:spcPts val="0"/>
              </a:spcBef>
              <a:spcAft>
                <a:spcPts val="0"/>
              </a:spcAft>
              <a:buSzPts val="2400"/>
              <a:buFont typeface="Unna"/>
              <a:buNone/>
              <a:defRPr sz="3200">
                <a:latin typeface="Unna"/>
                <a:ea typeface="Unna"/>
                <a:cs typeface="Unna"/>
                <a:sym typeface="Unna"/>
              </a:defRPr>
            </a:lvl8pPr>
            <a:lvl9pPr lvl="8"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68" name="Google Shape;68;p13"/>
          <p:cNvSpPr txBox="1">
            <a:spLocks noGrp="1"/>
          </p:cNvSpPr>
          <p:nvPr>
            <p:ph type="subTitle" idx="5"/>
          </p:nvPr>
        </p:nvSpPr>
        <p:spPr>
          <a:xfrm>
            <a:off x="950967" y="5430567"/>
            <a:ext cx="3199200" cy="70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fr-FR"/>
              <a:t>Modifiez le style des sous-titres du masque</a:t>
            </a:r>
            <a:endParaRPr/>
          </a:p>
        </p:txBody>
      </p:sp>
      <p:sp>
        <p:nvSpPr>
          <p:cNvPr id="69" name="Google Shape;69;p13"/>
          <p:cNvSpPr txBox="1">
            <a:spLocks noGrp="1"/>
          </p:cNvSpPr>
          <p:nvPr>
            <p:ph type="title" idx="6" hasCustomPrompt="1"/>
          </p:nvPr>
        </p:nvSpPr>
        <p:spPr>
          <a:xfrm>
            <a:off x="950967" y="4186467"/>
            <a:ext cx="3199200" cy="637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5067">
                <a:solidFill>
                  <a:schemeClr val="dk2"/>
                </a:solidFill>
              </a:defRPr>
            </a:lvl1pPr>
            <a:lvl2pPr lvl="1" algn="l" rtl="0">
              <a:spcBef>
                <a:spcPts val="0"/>
              </a:spcBef>
              <a:spcAft>
                <a:spcPts val="0"/>
              </a:spcAft>
              <a:buClr>
                <a:schemeClr val="dk2"/>
              </a:buClr>
              <a:buSzPts val="3800"/>
              <a:buNone/>
              <a:defRPr sz="5067">
                <a:solidFill>
                  <a:schemeClr val="dk2"/>
                </a:solidFill>
              </a:defRPr>
            </a:lvl2pPr>
            <a:lvl3pPr lvl="2" algn="l" rtl="0">
              <a:spcBef>
                <a:spcPts val="0"/>
              </a:spcBef>
              <a:spcAft>
                <a:spcPts val="0"/>
              </a:spcAft>
              <a:buClr>
                <a:schemeClr val="dk2"/>
              </a:buClr>
              <a:buSzPts val="3800"/>
              <a:buNone/>
              <a:defRPr sz="5067">
                <a:solidFill>
                  <a:schemeClr val="dk2"/>
                </a:solidFill>
              </a:defRPr>
            </a:lvl3pPr>
            <a:lvl4pPr lvl="3" algn="l" rtl="0">
              <a:spcBef>
                <a:spcPts val="0"/>
              </a:spcBef>
              <a:spcAft>
                <a:spcPts val="0"/>
              </a:spcAft>
              <a:buClr>
                <a:schemeClr val="dk2"/>
              </a:buClr>
              <a:buSzPts val="3800"/>
              <a:buNone/>
              <a:defRPr sz="5067">
                <a:solidFill>
                  <a:schemeClr val="dk2"/>
                </a:solidFill>
              </a:defRPr>
            </a:lvl4pPr>
            <a:lvl5pPr lvl="4" algn="l" rtl="0">
              <a:spcBef>
                <a:spcPts val="0"/>
              </a:spcBef>
              <a:spcAft>
                <a:spcPts val="0"/>
              </a:spcAft>
              <a:buClr>
                <a:schemeClr val="dk2"/>
              </a:buClr>
              <a:buSzPts val="3800"/>
              <a:buNone/>
              <a:defRPr sz="5067">
                <a:solidFill>
                  <a:schemeClr val="dk2"/>
                </a:solidFill>
              </a:defRPr>
            </a:lvl5pPr>
            <a:lvl6pPr lvl="5" algn="l" rtl="0">
              <a:spcBef>
                <a:spcPts val="0"/>
              </a:spcBef>
              <a:spcAft>
                <a:spcPts val="0"/>
              </a:spcAft>
              <a:buClr>
                <a:schemeClr val="dk2"/>
              </a:buClr>
              <a:buSzPts val="3800"/>
              <a:buNone/>
              <a:defRPr sz="5067">
                <a:solidFill>
                  <a:schemeClr val="dk2"/>
                </a:solidFill>
              </a:defRPr>
            </a:lvl6pPr>
            <a:lvl7pPr lvl="6" algn="l" rtl="0">
              <a:spcBef>
                <a:spcPts val="0"/>
              </a:spcBef>
              <a:spcAft>
                <a:spcPts val="0"/>
              </a:spcAft>
              <a:buClr>
                <a:schemeClr val="dk2"/>
              </a:buClr>
              <a:buSzPts val="3800"/>
              <a:buNone/>
              <a:defRPr sz="5067">
                <a:solidFill>
                  <a:schemeClr val="dk2"/>
                </a:solidFill>
              </a:defRPr>
            </a:lvl7pPr>
            <a:lvl8pPr lvl="7" algn="l" rtl="0">
              <a:spcBef>
                <a:spcPts val="0"/>
              </a:spcBef>
              <a:spcAft>
                <a:spcPts val="0"/>
              </a:spcAft>
              <a:buClr>
                <a:schemeClr val="dk2"/>
              </a:buClr>
              <a:buSzPts val="3800"/>
              <a:buNone/>
              <a:defRPr sz="5067">
                <a:solidFill>
                  <a:schemeClr val="dk2"/>
                </a:solidFill>
              </a:defRPr>
            </a:lvl8pPr>
            <a:lvl9pPr lvl="8" algn="l" rtl="0">
              <a:spcBef>
                <a:spcPts val="0"/>
              </a:spcBef>
              <a:spcAft>
                <a:spcPts val="0"/>
              </a:spcAft>
              <a:buClr>
                <a:schemeClr val="dk2"/>
              </a:buClr>
              <a:buSzPts val="3800"/>
              <a:buNone/>
              <a:defRPr sz="5067">
                <a:solidFill>
                  <a:schemeClr val="dk2"/>
                </a:solidFill>
              </a:defRPr>
            </a:lvl9pPr>
          </a:lstStyle>
          <a:p>
            <a:r>
              <a:t>xx%</a:t>
            </a:r>
          </a:p>
        </p:txBody>
      </p:sp>
      <p:sp>
        <p:nvSpPr>
          <p:cNvPr id="70" name="Google Shape;70;p13"/>
          <p:cNvSpPr txBox="1">
            <a:spLocks noGrp="1"/>
          </p:cNvSpPr>
          <p:nvPr>
            <p:ph type="subTitle" idx="7"/>
          </p:nvPr>
        </p:nvSpPr>
        <p:spPr>
          <a:xfrm>
            <a:off x="8316533" y="2576000"/>
            <a:ext cx="3199200" cy="4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3200">
                <a:latin typeface="Unna"/>
                <a:ea typeface="Unna"/>
                <a:cs typeface="Unna"/>
                <a:sym typeface="Unna"/>
              </a:defRPr>
            </a:lvl1pPr>
            <a:lvl2pPr lvl="1" rtl="0">
              <a:lnSpc>
                <a:spcPct val="100000"/>
              </a:lnSpc>
              <a:spcBef>
                <a:spcPts val="0"/>
              </a:spcBef>
              <a:spcAft>
                <a:spcPts val="0"/>
              </a:spcAft>
              <a:buSzPts val="2400"/>
              <a:buFont typeface="Unna"/>
              <a:buNone/>
              <a:defRPr sz="3200">
                <a:latin typeface="Unna"/>
                <a:ea typeface="Unna"/>
                <a:cs typeface="Unna"/>
                <a:sym typeface="Unna"/>
              </a:defRPr>
            </a:lvl2pPr>
            <a:lvl3pPr lvl="2" rtl="0">
              <a:lnSpc>
                <a:spcPct val="100000"/>
              </a:lnSpc>
              <a:spcBef>
                <a:spcPts val="0"/>
              </a:spcBef>
              <a:spcAft>
                <a:spcPts val="0"/>
              </a:spcAft>
              <a:buSzPts val="2400"/>
              <a:buFont typeface="Unna"/>
              <a:buNone/>
              <a:defRPr sz="3200">
                <a:latin typeface="Unna"/>
                <a:ea typeface="Unna"/>
                <a:cs typeface="Unna"/>
                <a:sym typeface="Unna"/>
              </a:defRPr>
            </a:lvl3pPr>
            <a:lvl4pPr lvl="3" rtl="0">
              <a:lnSpc>
                <a:spcPct val="100000"/>
              </a:lnSpc>
              <a:spcBef>
                <a:spcPts val="0"/>
              </a:spcBef>
              <a:spcAft>
                <a:spcPts val="0"/>
              </a:spcAft>
              <a:buSzPts val="2400"/>
              <a:buFont typeface="Unna"/>
              <a:buNone/>
              <a:defRPr sz="3200">
                <a:latin typeface="Unna"/>
                <a:ea typeface="Unna"/>
                <a:cs typeface="Unna"/>
                <a:sym typeface="Unna"/>
              </a:defRPr>
            </a:lvl4pPr>
            <a:lvl5pPr lvl="4" rtl="0">
              <a:lnSpc>
                <a:spcPct val="100000"/>
              </a:lnSpc>
              <a:spcBef>
                <a:spcPts val="0"/>
              </a:spcBef>
              <a:spcAft>
                <a:spcPts val="0"/>
              </a:spcAft>
              <a:buSzPts val="2400"/>
              <a:buFont typeface="Unna"/>
              <a:buNone/>
              <a:defRPr sz="3200">
                <a:latin typeface="Unna"/>
                <a:ea typeface="Unna"/>
                <a:cs typeface="Unna"/>
                <a:sym typeface="Unna"/>
              </a:defRPr>
            </a:lvl5pPr>
            <a:lvl6pPr lvl="5" rtl="0">
              <a:lnSpc>
                <a:spcPct val="100000"/>
              </a:lnSpc>
              <a:spcBef>
                <a:spcPts val="0"/>
              </a:spcBef>
              <a:spcAft>
                <a:spcPts val="0"/>
              </a:spcAft>
              <a:buSzPts val="2400"/>
              <a:buFont typeface="Unna"/>
              <a:buNone/>
              <a:defRPr sz="3200">
                <a:latin typeface="Unna"/>
                <a:ea typeface="Unna"/>
                <a:cs typeface="Unna"/>
                <a:sym typeface="Unna"/>
              </a:defRPr>
            </a:lvl6pPr>
            <a:lvl7pPr lvl="6" rtl="0">
              <a:lnSpc>
                <a:spcPct val="100000"/>
              </a:lnSpc>
              <a:spcBef>
                <a:spcPts val="0"/>
              </a:spcBef>
              <a:spcAft>
                <a:spcPts val="0"/>
              </a:spcAft>
              <a:buSzPts val="2400"/>
              <a:buFont typeface="Unna"/>
              <a:buNone/>
              <a:defRPr sz="3200">
                <a:latin typeface="Unna"/>
                <a:ea typeface="Unna"/>
                <a:cs typeface="Unna"/>
                <a:sym typeface="Unna"/>
              </a:defRPr>
            </a:lvl7pPr>
            <a:lvl8pPr lvl="7" rtl="0">
              <a:lnSpc>
                <a:spcPct val="100000"/>
              </a:lnSpc>
              <a:spcBef>
                <a:spcPts val="0"/>
              </a:spcBef>
              <a:spcAft>
                <a:spcPts val="0"/>
              </a:spcAft>
              <a:buSzPts val="2400"/>
              <a:buFont typeface="Unna"/>
              <a:buNone/>
              <a:defRPr sz="3200">
                <a:latin typeface="Unna"/>
                <a:ea typeface="Unna"/>
                <a:cs typeface="Unna"/>
                <a:sym typeface="Unna"/>
              </a:defRPr>
            </a:lvl8pPr>
            <a:lvl9pPr lvl="8"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71" name="Google Shape;71;p13"/>
          <p:cNvSpPr txBox="1">
            <a:spLocks noGrp="1"/>
          </p:cNvSpPr>
          <p:nvPr>
            <p:ph type="subTitle" idx="8"/>
          </p:nvPr>
        </p:nvSpPr>
        <p:spPr>
          <a:xfrm>
            <a:off x="8316533" y="3120633"/>
            <a:ext cx="3199200" cy="70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fr-FR"/>
              <a:t>Modifiez le style des sous-titres du masque</a:t>
            </a:r>
            <a:endParaRPr/>
          </a:p>
        </p:txBody>
      </p:sp>
      <p:sp>
        <p:nvSpPr>
          <p:cNvPr id="72" name="Google Shape;72;p13"/>
          <p:cNvSpPr txBox="1">
            <a:spLocks noGrp="1"/>
          </p:cNvSpPr>
          <p:nvPr>
            <p:ph type="title" idx="9" hasCustomPrompt="1"/>
          </p:nvPr>
        </p:nvSpPr>
        <p:spPr>
          <a:xfrm>
            <a:off x="8316533" y="1876533"/>
            <a:ext cx="3199200" cy="637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5067">
                <a:solidFill>
                  <a:schemeClr val="dk2"/>
                </a:solidFill>
              </a:defRPr>
            </a:lvl1pPr>
            <a:lvl2pPr lvl="1" algn="l" rtl="0">
              <a:spcBef>
                <a:spcPts val="0"/>
              </a:spcBef>
              <a:spcAft>
                <a:spcPts val="0"/>
              </a:spcAft>
              <a:buClr>
                <a:schemeClr val="dk2"/>
              </a:buClr>
              <a:buSzPts val="3800"/>
              <a:buNone/>
              <a:defRPr sz="5067">
                <a:solidFill>
                  <a:schemeClr val="dk2"/>
                </a:solidFill>
              </a:defRPr>
            </a:lvl2pPr>
            <a:lvl3pPr lvl="2" algn="l" rtl="0">
              <a:spcBef>
                <a:spcPts val="0"/>
              </a:spcBef>
              <a:spcAft>
                <a:spcPts val="0"/>
              </a:spcAft>
              <a:buClr>
                <a:schemeClr val="dk2"/>
              </a:buClr>
              <a:buSzPts val="3800"/>
              <a:buNone/>
              <a:defRPr sz="5067">
                <a:solidFill>
                  <a:schemeClr val="dk2"/>
                </a:solidFill>
              </a:defRPr>
            </a:lvl3pPr>
            <a:lvl4pPr lvl="3" algn="l" rtl="0">
              <a:spcBef>
                <a:spcPts val="0"/>
              </a:spcBef>
              <a:spcAft>
                <a:spcPts val="0"/>
              </a:spcAft>
              <a:buClr>
                <a:schemeClr val="dk2"/>
              </a:buClr>
              <a:buSzPts val="3800"/>
              <a:buNone/>
              <a:defRPr sz="5067">
                <a:solidFill>
                  <a:schemeClr val="dk2"/>
                </a:solidFill>
              </a:defRPr>
            </a:lvl4pPr>
            <a:lvl5pPr lvl="4" algn="l" rtl="0">
              <a:spcBef>
                <a:spcPts val="0"/>
              </a:spcBef>
              <a:spcAft>
                <a:spcPts val="0"/>
              </a:spcAft>
              <a:buClr>
                <a:schemeClr val="dk2"/>
              </a:buClr>
              <a:buSzPts val="3800"/>
              <a:buNone/>
              <a:defRPr sz="5067">
                <a:solidFill>
                  <a:schemeClr val="dk2"/>
                </a:solidFill>
              </a:defRPr>
            </a:lvl5pPr>
            <a:lvl6pPr lvl="5" algn="l" rtl="0">
              <a:spcBef>
                <a:spcPts val="0"/>
              </a:spcBef>
              <a:spcAft>
                <a:spcPts val="0"/>
              </a:spcAft>
              <a:buClr>
                <a:schemeClr val="dk2"/>
              </a:buClr>
              <a:buSzPts val="3800"/>
              <a:buNone/>
              <a:defRPr sz="5067">
                <a:solidFill>
                  <a:schemeClr val="dk2"/>
                </a:solidFill>
              </a:defRPr>
            </a:lvl6pPr>
            <a:lvl7pPr lvl="6" algn="l" rtl="0">
              <a:spcBef>
                <a:spcPts val="0"/>
              </a:spcBef>
              <a:spcAft>
                <a:spcPts val="0"/>
              </a:spcAft>
              <a:buClr>
                <a:schemeClr val="dk2"/>
              </a:buClr>
              <a:buSzPts val="3800"/>
              <a:buNone/>
              <a:defRPr sz="5067">
                <a:solidFill>
                  <a:schemeClr val="dk2"/>
                </a:solidFill>
              </a:defRPr>
            </a:lvl7pPr>
            <a:lvl8pPr lvl="7" algn="l" rtl="0">
              <a:spcBef>
                <a:spcPts val="0"/>
              </a:spcBef>
              <a:spcAft>
                <a:spcPts val="0"/>
              </a:spcAft>
              <a:buClr>
                <a:schemeClr val="dk2"/>
              </a:buClr>
              <a:buSzPts val="3800"/>
              <a:buNone/>
              <a:defRPr sz="5067">
                <a:solidFill>
                  <a:schemeClr val="dk2"/>
                </a:solidFill>
              </a:defRPr>
            </a:lvl8pPr>
            <a:lvl9pPr lvl="8" algn="l" rtl="0">
              <a:spcBef>
                <a:spcPts val="0"/>
              </a:spcBef>
              <a:spcAft>
                <a:spcPts val="0"/>
              </a:spcAft>
              <a:buClr>
                <a:schemeClr val="dk2"/>
              </a:buClr>
              <a:buSzPts val="3800"/>
              <a:buNone/>
              <a:defRPr sz="5067">
                <a:solidFill>
                  <a:schemeClr val="dk2"/>
                </a:solidFill>
              </a:defRPr>
            </a:lvl9pPr>
          </a:lstStyle>
          <a:p>
            <a:r>
              <a:t>xx%</a:t>
            </a:r>
          </a:p>
        </p:txBody>
      </p:sp>
      <p:sp>
        <p:nvSpPr>
          <p:cNvPr id="73" name="Google Shape;73;p13"/>
          <p:cNvSpPr txBox="1">
            <a:spLocks noGrp="1"/>
          </p:cNvSpPr>
          <p:nvPr>
            <p:ph type="subTitle" idx="13"/>
          </p:nvPr>
        </p:nvSpPr>
        <p:spPr>
          <a:xfrm>
            <a:off x="8316533" y="4885933"/>
            <a:ext cx="3199200" cy="4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3200">
                <a:latin typeface="Unna"/>
                <a:ea typeface="Unna"/>
                <a:cs typeface="Unna"/>
                <a:sym typeface="Unna"/>
              </a:defRPr>
            </a:lvl1pPr>
            <a:lvl2pPr lvl="1" rtl="0">
              <a:lnSpc>
                <a:spcPct val="100000"/>
              </a:lnSpc>
              <a:spcBef>
                <a:spcPts val="0"/>
              </a:spcBef>
              <a:spcAft>
                <a:spcPts val="0"/>
              </a:spcAft>
              <a:buSzPts val="2400"/>
              <a:buFont typeface="Unna"/>
              <a:buNone/>
              <a:defRPr sz="3200">
                <a:latin typeface="Unna"/>
                <a:ea typeface="Unna"/>
                <a:cs typeface="Unna"/>
                <a:sym typeface="Unna"/>
              </a:defRPr>
            </a:lvl2pPr>
            <a:lvl3pPr lvl="2" rtl="0">
              <a:lnSpc>
                <a:spcPct val="100000"/>
              </a:lnSpc>
              <a:spcBef>
                <a:spcPts val="0"/>
              </a:spcBef>
              <a:spcAft>
                <a:spcPts val="0"/>
              </a:spcAft>
              <a:buSzPts val="2400"/>
              <a:buFont typeface="Unna"/>
              <a:buNone/>
              <a:defRPr sz="3200">
                <a:latin typeface="Unna"/>
                <a:ea typeface="Unna"/>
                <a:cs typeface="Unna"/>
                <a:sym typeface="Unna"/>
              </a:defRPr>
            </a:lvl3pPr>
            <a:lvl4pPr lvl="3" rtl="0">
              <a:lnSpc>
                <a:spcPct val="100000"/>
              </a:lnSpc>
              <a:spcBef>
                <a:spcPts val="0"/>
              </a:spcBef>
              <a:spcAft>
                <a:spcPts val="0"/>
              </a:spcAft>
              <a:buSzPts val="2400"/>
              <a:buFont typeface="Unna"/>
              <a:buNone/>
              <a:defRPr sz="3200">
                <a:latin typeface="Unna"/>
                <a:ea typeface="Unna"/>
                <a:cs typeface="Unna"/>
                <a:sym typeface="Unna"/>
              </a:defRPr>
            </a:lvl4pPr>
            <a:lvl5pPr lvl="4" rtl="0">
              <a:lnSpc>
                <a:spcPct val="100000"/>
              </a:lnSpc>
              <a:spcBef>
                <a:spcPts val="0"/>
              </a:spcBef>
              <a:spcAft>
                <a:spcPts val="0"/>
              </a:spcAft>
              <a:buSzPts val="2400"/>
              <a:buFont typeface="Unna"/>
              <a:buNone/>
              <a:defRPr sz="3200">
                <a:latin typeface="Unna"/>
                <a:ea typeface="Unna"/>
                <a:cs typeface="Unna"/>
                <a:sym typeface="Unna"/>
              </a:defRPr>
            </a:lvl5pPr>
            <a:lvl6pPr lvl="5" rtl="0">
              <a:lnSpc>
                <a:spcPct val="100000"/>
              </a:lnSpc>
              <a:spcBef>
                <a:spcPts val="0"/>
              </a:spcBef>
              <a:spcAft>
                <a:spcPts val="0"/>
              </a:spcAft>
              <a:buSzPts val="2400"/>
              <a:buFont typeface="Unna"/>
              <a:buNone/>
              <a:defRPr sz="3200">
                <a:latin typeface="Unna"/>
                <a:ea typeface="Unna"/>
                <a:cs typeface="Unna"/>
                <a:sym typeface="Unna"/>
              </a:defRPr>
            </a:lvl6pPr>
            <a:lvl7pPr lvl="6" rtl="0">
              <a:lnSpc>
                <a:spcPct val="100000"/>
              </a:lnSpc>
              <a:spcBef>
                <a:spcPts val="0"/>
              </a:spcBef>
              <a:spcAft>
                <a:spcPts val="0"/>
              </a:spcAft>
              <a:buSzPts val="2400"/>
              <a:buFont typeface="Unna"/>
              <a:buNone/>
              <a:defRPr sz="3200">
                <a:latin typeface="Unna"/>
                <a:ea typeface="Unna"/>
                <a:cs typeface="Unna"/>
                <a:sym typeface="Unna"/>
              </a:defRPr>
            </a:lvl7pPr>
            <a:lvl8pPr lvl="7" rtl="0">
              <a:lnSpc>
                <a:spcPct val="100000"/>
              </a:lnSpc>
              <a:spcBef>
                <a:spcPts val="0"/>
              </a:spcBef>
              <a:spcAft>
                <a:spcPts val="0"/>
              </a:spcAft>
              <a:buSzPts val="2400"/>
              <a:buFont typeface="Unna"/>
              <a:buNone/>
              <a:defRPr sz="3200">
                <a:latin typeface="Unna"/>
                <a:ea typeface="Unna"/>
                <a:cs typeface="Unna"/>
                <a:sym typeface="Unna"/>
              </a:defRPr>
            </a:lvl8pPr>
            <a:lvl9pPr lvl="8"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74" name="Google Shape;74;p13"/>
          <p:cNvSpPr txBox="1">
            <a:spLocks noGrp="1"/>
          </p:cNvSpPr>
          <p:nvPr>
            <p:ph type="subTitle" idx="14"/>
          </p:nvPr>
        </p:nvSpPr>
        <p:spPr>
          <a:xfrm>
            <a:off x="8316533" y="5430567"/>
            <a:ext cx="3199200" cy="70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fr-FR"/>
              <a:t>Modifiez le style des sous-titres du masque</a:t>
            </a:r>
            <a:endParaRPr/>
          </a:p>
        </p:txBody>
      </p:sp>
      <p:sp>
        <p:nvSpPr>
          <p:cNvPr id="75" name="Google Shape;75;p13"/>
          <p:cNvSpPr txBox="1">
            <a:spLocks noGrp="1"/>
          </p:cNvSpPr>
          <p:nvPr>
            <p:ph type="title" idx="15" hasCustomPrompt="1"/>
          </p:nvPr>
        </p:nvSpPr>
        <p:spPr>
          <a:xfrm>
            <a:off x="8316533" y="4186467"/>
            <a:ext cx="3199200" cy="637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5067">
                <a:solidFill>
                  <a:schemeClr val="dk2"/>
                </a:solidFill>
              </a:defRPr>
            </a:lvl1pPr>
            <a:lvl2pPr lvl="1" algn="l" rtl="0">
              <a:spcBef>
                <a:spcPts val="0"/>
              </a:spcBef>
              <a:spcAft>
                <a:spcPts val="0"/>
              </a:spcAft>
              <a:buClr>
                <a:schemeClr val="dk2"/>
              </a:buClr>
              <a:buSzPts val="3800"/>
              <a:buNone/>
              <a:defRPr sz="5067">
                <a:solidFill>
                  <a:schemeClr val="dk2"/>
                </a:solidFill>
              </a:defRPr>
            </a:lvl2pPr>
            <a:lvl3pPr lvl="2" algn="l" rtl="0">
              <a:spcBef>
                <a:spcPts val="0"/>
              </a:spcBef>
              <a:spcAft>
                <a:spcPts val="0"/>
              </a:spcAft>
              <a:buClr>
                <a:schemeClr val="dk2"/>
              </a:buClr>
              <a:buSzPts val="3800"/>
              <a:buNone/>
              <a:defRPr sz="5067">
                <a:solidFill>
                  <a:schemeClr val="dk2"/>
                </a:solidFill>
              </a:defRPr>
            </a:lvl3pPr>
            <a:lvl4pPr lvl="3" algn="l" rtl="0">
              <a:spcBef>
                <a:spcPts val="0"/>
              </a:spcBef>
              <a:spcAft>
                <a:spcPts val="0"/>
              </a:spcAft>
              <a:buClr>
                <a:schemeClr val="dk2"/>
              </a:buClr>
              <a:buSzPts val="3800"/>
              <a:buNone/>
              <a:defRPr sz="5067">
                <a:solidFill>
                  <a:schemeClr val="dk2"/>
                </a:solidFill>
              </a:defRPr>
            </a:lvl4pPr>
            <a:lvl5pPr lvl="4" algn="l" rtl="0">
              <a:spcBef>
                <a:spcPts val="0"/>
              </a:spcBef>
              <a:spcAft>
                <a:spcPts val="0"/>
              </a:spcAft>
              <a:buClr>
                <a:schemeClr val="dk2"/>
              </a:buClr>
              <a:buSzPts val="3800"/>
              <a:buNone/>
              <a:defRPr sz="5067">
                <a:solidFill>
                  <a:schemeClr val="dk2"/>
                </a:solidFill>
              </a:defRPr>
            </a:lvl5pPr>
            <a:lvl6pPr lvl="5" algn="l" rtl="0">
              <a:spcBef>
                <a:spcPts val="0"/>
              </a:spcBef>
              <a:spcAft>
                <a:spcPts val="0"/>
              </a:spcAft>
              <a:buClr>
                <a:schemeClr val="dk2"/>
              </a:buClr>
              <a:buSzPts val="3800"/>
              <a:buNone/>
              <a:defRPr sz="5067">
                <a:solidFill>
                  <a:schemeClr val="dk2"/>
                </a:solidFill>
              </a:defRPr>
            </a:lvl6pPr>
            <a:lvl7pPr lvl="6" algn="l" rtl="0">
              <a:spcBef>
                <a:spcPts val="0"/>
              </a:spcBef>
              <a:spcAft>
                <a:spcPts val="0"/>
              </a:spcAft>
              <a:buClr>
                <a:schemeClr val="dk2"/>
              </a:buClr>
              <a:buSzPts val="3800"/>
              <a:buNone/>
              <a:defRPr sz="5067">
                <a:solidFill>
                  <a:schemeClr val="dk2"/>
                </a:solidFill>
              </a:defRPr>
            </a:lvl7pPr>
            <a:lvl8pPr lvl="7" algn="l" rtl="0">
              <a:spcBef>
                <a:spcPts val="0"/>
              </a:spcBef>
              <a:spcAft>
                <a:spcPts val="0"/>
              </a:spcAft>
              <a:buClr>
                <a:schemeClr val="dk2"/>
              </a:buClr>
              <a:buSzPts val="3800"/>
              <a:buNone/>
              <a:defRPr sz="5067">
                <a:solidFill>
                  <a:schemeClr val="dk2"/>
                </a:solidFill>
              </a:defRPr>
            </a:lvl8pPr>
            <a:lvl9pPr lvl="8" algn="l" rtl="0">
              <a:spcBef>
                <a:spcPts val="0"/>
              </a:spcBef>
              <a:spcAft>
                <a:spcPts val="0"/>
              </a:spcAft>
              <a:buClr>
                <a:schemeClr val="dk2"/>
              </a:buClr>
              <a:buSzPts val="3800"/>
              <a:buNone/>
              <a:defRPr sz="5067">
                <a:solidFill>
                  <a:schemeClr val="dk2"/>
                </a:solidFill>
              </a:defRPr>
            </a:lvl9pPr>
          </a:lstStyle>
          <a:p>
            <a:r>
              <a:t>xx%</a:t>
            </a:r>
          </a:p>
        </p:txBody>
      </p:sp>
      <p:sp>
        <p:nvSpPr>
          <p:cNvPr id="76" name="Google Shape;76;p13"/>
          <p:cNvSpPr txBox="1">
            <a:spLocks noGrp="1"/>
          </p:cNvSpPr>
          <p:nvPr>
            <p:ph type="subTitle" idx="16"/>
          </p:nvPr>
        </p:nvSpPr>
        <p:spPr>
          <a:xfrm>
            <a:off x="4633751" y="2576000"/>
            <a:ext cx="3199200" cy="4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3200">
                <a:latin typeface="Unna"/>
                <a:ea typeface="Unna"/>
                <a:cs typeface="Unna"/>
                <a:sym typeface="Unna"/>
              </a:defRPr>
            </a:lvl1pPr>
            <a:lvl2pPr lvl="1" rtl="0">
              <a:lnSpc>
                <a:spcPct val="100000"/>
              </a:lnSpc>
              <a:spcBef>
                <a:spcPts val="0"/>
              </a:spcBef>
              <a:spcAft>
                <a:spcPts val="0"/>
              </a:spcAft>
              <a:buSzPts val="2400"/>
              <a:buFont typeface="Unna"/>
              <a:buNone/>
              <a:defRPr sz="3200">
                <a:latin typeface="Unna"/>
                <a:ea typeface="Unna"/>
                <a:cs typeface="Unna"/>
                <a:sym typeface="Unna"/>
              </a:defRPr>
            </a:lvl2pPr>
            <a:lvl3pPr lvl="2" rtl="0">
              <a:lnSpc>
                <a:spcPct val="100000"/>
              </a:lnSpc>
              <a:spcBef>
                <a:spcPts val="0"/>
              </a:spcBef>
              <a:spcAft>
                <a:spcPts val="0"/>
              </a:spcAft>
              <a:buSzPts val="2400"/>
              <a:buFont typeface="Unna"/>
              <a:buNone/>
              <a:defRPr sz="3200">
                <a:latin typeface="Unna"/>
                <a:ea typeface="Unna"/>
                <a:cs typeface="Unna"/>
                <a:sym typeface="Unna"/>
              </a:defRPr>
            </a:lvl3pPr>
            <a:lvl4pPr lvl="3" rtl="0">
              <a:lnSpc>
                <a:spcPct val="100000"/>
              </a:lnSpc>
              <a:spcBef>
                <a:spcPts val="0"/>
              </a:spcBef>
              <a:spcAft>
                <a:spcPts val="0"/>
              </a:spcAft>
              <a:buSzPts val="2400"/>
              <a:buFont typeface="Unna"/>
              <a:buNone/>
              <a:defRPr sz="3200">
                <a:latin typeface="Unna"/>
                <a:ea typeface="Unna"/>
                <a:cs typeface="Unna"/>
                <a:sym typeface="Unna"/>
              </a:defRPr>
            </a:lvl4pPr>
            <a:lvl5pPr lvl="4" rtl="0">
              <a:lnSpc>
                <a:spcPct val="100000"/>
              </a:lnSpc>
              <a:spcBef>
                <a:spcPts val="0"/>
              </a:spcBef>
              <a:spcAft>
                <a:spcPts val="0"/>
              </a:spcAft>
              <a:buSzPts val="2400"/>
              <a:buFont typeface="Unna"/>
              <a:buNone/>
              <a:defRPr sz="3200">
                <a:latin typeface="Unna"/>
                <a:ea typeface="Unna"/>
                <a:cs typeface="Unna"/>
                <a:sym typeface="Unna"/>
              </a:defRPr>
            </a:lvl5pPr>
            <a:lvl6pPr lvl="5" rtl="0">
              <a:lnSpc>
                <a:spcPct val="100000"/>
              </a:lnSpc>
              <a:spcBef>
                <a:spcPts val="0"/>
              </a:spcBef>
              <a:spcAft>
                <a:spcPts val="0"/>
              </a:spcAft>
              <a:buSzPts val="2400"/>
              <a:buFont typeface="Unna"/>
              <a:buNone/>
              <a:defRPr sz="3200">
                <a:latin typeface="Unna"/>
                <a:ea typeface="Unna"/>
                <a:cs typeface="Unna"/>
                <a:sym typeface="Unna"/>
              </a:defRPr>
            </a:lvl6pPr>
            <a:lvl7pPr lvl="6" rtl="0">
              <a:lnSpc>
                <a:spcPct val="100000"/>
              </a:lnSpc>
              <a:spcBef>
                <a:spcPts val="0"/>
              </a:spcBef>
              <a:spcAft>
                <a:spcPts val="0"/>
              </a:spcAft>
              <a:buSzPts val="2400"/>
              <a:buFont typeface="Unna"/>
              <a:buNone/>
              <a:defRPr sz="3200">
                <a:latin typeface="Unna"/>
                <a:ea typeface="Unna"/>
                <a:cs typeface="Unna"/>
                <a:sym typeface="Unna"/>
              </a:defRPr>
            </a:lvl7pPr>
            <a:lvl8pPr lvl="7" rtl="0">
              <a:lnSpc>
                <a:spcPct val="100000"/>
              </a:lnSpc>
              <a:spcBef>
                <a:spcPts val="0"/>
              </a:spcBef>
              <a:spcAft>
                <a:spcPts val="0"/>
              </a:spcAft>
              <a:buSzPts val="2400"/>
              <a:buFont typeface="Unna"/>
              <a:buNone/>
              <a:defRPr sz="3200">
                <a:latin typeface="Unna"/>
                <a:ea typeface="Unna"/>
                <a:cs typeface="Unna"/>
                <a:sym typeface="Unna"/>
              </a:defRPr>
            </a:lvl8pPr>
            <a:lvl9pPr lvl="8"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77" name="Google Shape;77;p13"/>
          <p:cNvSpPr txBox="1">
            <a:spLocks noGrp="1"/>
          </p:cNvSpPr>
          <p:nvPr>
            <p:ph type="subTitle" idx="17"/>
          </p:nvPr>
        </p:nvSpPr>
        <p:spPr>
          <a:xfrm>
            <a:off x="4633751" y="3120633"/>
            <a:ext cx="3199200" cy="70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fr-FR"/>
              <a:t>Modifiez le style des sous-titres du masque</a:t>
            </a:r>
            <a:endParaRPr/>
          </a:p>
        </p:txBody>
      </p:sp>
      <p:sp>
        <p:nvSpPr>
          <p:cNvPr id="78" name="Google Shape;78;p13"/>
          <p:cNvSpPr txBox="1">
            <a:spLocks noGrp="1"/>
          </p:cNvSpPr>
          <p:nvPr>
            <p:ph type="title" idx="18" hasCustomPrompt="1"/>
          </p:nvPr>
        </p:nvSpPr>
        <p:spPr>
          <a:xfrm>
            <a:off x="4633751" y="1876533"/>
            <a:ext cx="3199200" cy="637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5067">
                <a:solidFill>
                  <a:schemeClr val="dk2"/>
                </a:solidFill>
              </a:defRPr>
            </a:lvl1pPr>
            <a:lvl2pPr lvl="1" algn="l" rtl="0">
              <a:spcBef>
                <a:spcPts val="0"/>
              </a:spcBef>
              <a:spcAft>
                <a:spcPts val="0"/>
              </a:spcAft>
              <a:buClr>
                <a:schemeClr val="dk2"/>
              </a:buClr>
              <a:buSzPts val="3800"/>
              <a:buNone/>
              <a:defRPr sz="5067">
                <a:solidFill>
                  <a:schemeClr val="dk2"/>
                </a:solidFill>
              </a:defRPr>
            </a:lvl2pPr>
            <a:lvl3pPr lvl="2" algn="l" rtl="0">
              <a:spcBef>
                <a:spcPts val="0"/>
              </a:spcBef>
              <a:spcAft>
                <a:spcPts val="0"/>
              </a:spcAft>
              <a:buClr>
                <a:schemeClr val="dk2"/>
              </a:buClr>
              <a:buSzPts val="3800"/>
              <a:buNone/>
              <a:defRPr sz="5067">
                <a:solidFill>
                  <a:schemeClr val="dk2"/>
                </a:solidFill>
              </a:defRPr>
            </a:lvl3pPr>
            <a:lvl4pPr lvl="3" algn="l" rtl="0">
              <a:spcBef>
                <a:spcPts val="0"/>
              </a:spcBef>
              <a:spcAft>
                <a:spcPts val="0"/>
              </a:spcAft>
              <a:buClr>
                <a:schemeClr val="dk2"/>
              </a:buClr>
              <a:buSzPts val="3800"/>
              <a:buNone/>
              <a:defRPr sz="5067">
                <a:solidFill>
                  <a:schemeClr val="dk2"/>
                </a:solidFill>
              </a:defRPr>
            </a:lvl4pPr>
            <a:lvl5pPr lvl="4" algn="l" rtl="0">
              <a:spcBef>
                <a:spcPts val="0"/>
              </a:spcBef>
              <a:spcAft>
                <a:spcPts val="0"/>
              </a:spcAft>
              <a:buClr>
                <a:schemeClr val="dk2"/>
              </a:buClr>
              <a:buSzPts val="3800"/>
              <a:buNone/>
              <a:defRPr sz="5067">
                <a:solidFill>
                  <a:schemeClr val="dk2"/>
                </a:solidFill>
              </a:defRPr>
            </a:lvl5pPr>
            <a:lvl6pPr lvl="5" algn="l" rtl="0">
              <a:spcBef>
                <a:spcPts val="0"/>
              </a:spcBef>
              <a:spcAft>
                <a:spcPts val="0"/>
              </a:spcAft>
              <a:buClr>
                <a:schemeClr val="dk2"/>
              </a:buClr>
              <a:buSzPts val="3800"/>
              <a:buNone/>
              <a:defRPr sz="5067">
                <a:solidFill>
                  <a:schemeClr val="dk2"/>
                </a:solidFill>
              </a:defRPr>
            </a:lvl6pPr>
            <a:lvl7pPr lvl="6" algn="l" rtl="0">
              <a:spcBef>
                <a:spcPts val="0"/>
              </a:spcBef>
              <a:spcAft>
                <a:spcPts val="0"/>
              </a:spcAft>
              <a:buClr>
                <a:schemeClr val="dk2"/>
              </a:buClr>
              <a:buSzPts val="3800"/>
              <a:buNone/>
              <a:defRPr sz="5067">
                <a:solidFill>
                  <a:schemeClr val="dk2"/>
                </a:solidFill>
              </a:defRPr>
            </a:lvl7pPr>
            <a:lvl8pPr lvl="7" algn="l" rtl="0">
              <a:spcBef>
                <a:spcPts val="0"/>
              </a:spcBef>
              <a:spcAft>
                <a:spcPts val="0"/>
              </a:spcAft>
              <a:buClr>
                <a:schemeClr val="dk2"/>
              </a:buClr>
              <a:buSzPts val="3800"/>
              <a:buNone/>
              <a:defRPr sz="5067">
                <a:solidFill>
                  <a:schemeClr val="dk2"/>
                </a:solidFill>
              </a:defRPr>
            </a:lvl8pPr>
            <a:lvl9pPr lvl="8" algn="l" rtl="0">
              <a:spcBef>
                <a:spcPts val="0"/>
              </a:spcBef>
              <a:spcAft>
                <a:spcPts val="0"/>
              </a:spcAft>
              <a:buClr>
                <a:schemeClr val="dk2"/>
              </a:buClr>
              <a:buSzPts val="3800"/>
              <a:buNone/>
              <a:defRPr sz="5067">
                <a:solidFill>
                  <a:schemeClr val="dk2"/>
                </a:solidFill>
              </a:defRPr>
            </a:lvl9pPr>
          </a:lstStyle>
          <a:p>
            <a:r>
              <a:t>xx%</a:t>
            </a:r>
          </a:p>
        </p:txBody>
      </p:sp>
      <p:sp>
        <p:nvSpPr>
          <p:cNvPr id="79" name="Google Shape;79;p13"/>
          <p:cNvSpPr txBox="1">
            <a:spLocks noGrp="1"/>
          </p:cNvSpPr>
          <p:nvPr>
            <p:ph type="subTitle" idx="19"/>
          </p:nvPr>
        </p:nvSpPr>
        <p:spPr>
          <a:xfrm>
            <a:off x="4633751" y="4885933"/>
            <a:ext cx="3199200" cy="4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3200">
                <a:latin typeface="Unna"/>
                <a:ea typeface="Unna"/>
                <a:cs typeface="Unna"/>
                <a:sym typeface="Unna"/>
              </a:defRPr>
            </a:lvl1pPr>
            <a:lvl2pPr lvl="1" rtl="0">
              <a:lnSpc>
                <a:spcPct val="100000"/>
              </a:lnSpc>
              <a:spcBef>
                <a:spcPts val="0"/>
              </a:spcBef>
              <a:spcAft>
                <a:spcPts val="0"/>
              </a:spcAft>
              <a:buSzPts val="2400"/>
              <a:buFont typeface="Unna"/>
              <a:buNone/>
              <a:defRPr sz="3200">
                <a:latin typeface="Unna"/>
                <a:ea typeface="Unna"/>
                <a:cs typeface="Unna"/>
                <a:sym typeface="Unna"/>
              </a:defRPr>
            </a:lvl2pPr>
            <a:lvl3pPr lvl="2" rtl="0">
              <a:lnSpc>
                <a:spcPct val="100000"/>
              </a:lnSpc>
              <a:spcBef>
                <a:spcPts val="0"/>
              </a:spcBef>
              <a:spcAft>
                <a:spcPts val="0"/>
              </a:spcAft>
              <a:buSzPts val="2400"/>
              <a:buFont typeface="Unna"/>
              <a:buNone/>
              <a:defRPr sz="3200">
                <a:latin typeface="Unna"/>
                <a:ea typeface="Unna"/>
                <a:cs typeface="Unna"/>
                <a:sym typeface="Unna"/>
              </a:defRPr>
            </a:lvl3pPr>
            <a:lvl4pPr lvl="3" rtl="0">
              <a:lnSpc>
                <a:spcPct val="100000"/>
              </a:lnSpc>
              <a:spcBef>
                <a:spcPts val="0"/>
              </a:spcBef>
              <a:spcAft>
                <a:spcPts val="0"/>
              </a:spcAft>
              <a:buSzPts val="2400"/>
              <a:buFont typeface="Unna"/>
              <a:buNone/>
              <a:defRPr sz="3200">
                <a:latin typeface="Unna"/>
                <a:ea typeface="Unna"/>
                <a:cs typeface="Unna"/>
                <a:sym typeface="Unna"/>
              </a:defRPr>
            </a:lvl4pPr>
            <a:lvl5pPr lvl="4" rtl="0">
              <a:lnSpc>
                <a:spcPct val="100000"/>
              </a:lnSpc>
              <a:spcBef>
                <a:spcPts val="0"/>
              </a:spcBef>
              <a:spcAft>
                <a:spcPts val="0"/>
              </a:spcAft>
              <a:buSzPts val="2400"/>
              <a:buFont typeface="Unna"/>
              <a:buNone/>
              <a:defRPr sz="3200">
                <a:latin typeface="Unna"/>
                <a:ea typeface="Unna"/>
                <a:cs typeface="Unna"/>
                <a:sym typeface="Unna"/>
              </a:defRPr>
            </a:lvl5pPr>
            <a:lvl6pPr lvl="5" rtl="0">
              <a:lnSpc>
                <a:spcPct val="100000"/>
              </a:lnSpc>
              <a:spcBef>
                <a:spcPts val="0"/>
              </a:spcBef>
              <a:spcAft>
                <a:spcPts val="0"/>
              </a:spcAft>
              <a:buSzPts val="2400"/>
              <a:buFont typeface="Unna"/>
              <a:buNone/>
              <a:defRPr sz="3200">
                <a:latin typeface="Unna"/>
                <a:ea typeface="Unna"/>
                <a:cs typeface="Unna"/>
                <a:sym typeface="Unna"/>
              </a:defRPr>
            </a:lvl6pPr>
            <a:lvl7pPr lvl="6" rtl="0">
              <a:lnSpc>
                <a:spcPct val="100000"/>
              </a:lnSpc>
              <a:spcBef>
                <a:spcPts val="0"/>
              </a:spcBef>
              <a:spcAft>
                <a:spcPts val="0"/>
              </a:spcAft>
              <a:buSzPts val="2400"/>
              <a:buFont typeface="Unna"/>
              <a:buNone/>
              <a:defRPr sz="3200">
                <a:latin typeface="Unna"/>
                <a:ea typeface="Unna"/>
                <a:cs typeface="Unna"/>
                <a:sym typeface="Unna"/>
              </a:defRPr>
            </a:lvl7pPr>
            <a:lvl8pPr lvl="7" rtl="0">
              <a:lnSpc>
                <a:spcPct val="100000"/>
              </a:lnSpc>
              <a:spcBef>
                <a:spcPts val="0"/>
              </a:spcBef>
              <a:spcAft>
                <a:spcPts val="0"/>
              </a:spcAft>
              <a:buSzPts val="2400"/>
              <a:buFont typeface="Unna"/>
              <a:buNone/>
              <a:defRPr sz="3200">
                <a:latin typeface="Unna"/>
                <a:ea typeface="Unna"/>
                <a:cs typeface="Unna"/>
                <a:sym typeface="Unna"/>
              </a:defRPr>
            </a:lvl8pPr>
            <a:lvl9pPr lvl="8"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80" name="Google Shape;80;p13"/>
          <p:cNvSpPr txBox="1">
            <a:spLocks noGrp="1"/>
          </p:cNvSpPr>
          <p:nvPr>
            <p:ph type="subTitle" idx="20"/>
          </p:nvPr>
        </p:nvSpPr>
        <p:spPr>
          <a:xfrm>
            <a:off x="4633751" y="5430567"/>
            <a:ext cx="3199200" cy="70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fr-FR"/>
              <a:t>Modifiez le style des sous-titres du masque</a:t>
            </a:r>
            <a:endParaRPr/>
          </a:p>
        </p:txBody>
      </p:sp>
      <p:sp>
        <p:nvSpPr>
          <p:cNvPr id="81" name="Google Shape;81;p13"/>
          <p:cNvSpPr txBox="1">
            <a:spLocks noGrp="1"/>
          </p:cNvSpPr>
          <p:nvPr>
            <p:ph type="title" idx="21" hasCustomPrompt="1"/>
          </p:nvPr>
        </p:nvSpPr>
        <p:spPr>
          <a:xfrm>
            <a:off x="4633751" y="4186467"/>
            <a:ext cx="3199200" cy="637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5067">
                <a:solidFill>
                  <a:schemeClr val="dk2"/>
                </a:solidFill>
              </a:defRPr>
            </a:lvl1pPr>
            <a:lvl2pPr lvl="1" algn="l" rtl="0">
              <a:spcBef>
                <a:spcPts val="0"/>
              </a:spcBef>
              <a:spcAft>
                <a:spcPts val="0"/>
              </a:spcAft>
              <a:buClr>
                <a:schemeClr val="dk2"/>
              </a:buClr>
              <a:buSzPts val="3800"/>
              <a:buNone/>
              <a:defRPr sz="5067">
                <a:solidFill>
                  <a:schemeClr val="dk2"/>
                </a:solidFill>
              </a:defRPr>
            </a:lvl2pPr>
            <a:lvl3pPr lvl="2" algn="l" rtl="0">
              <a:spcBef>
                <a:spcPts val="0"/>
              </a:spcBef>
              <a:spcAft>
                <a:spcPts val="0"/>
              </a:spcAft>
              <a:buClr>
                <a:schemeClr val="dk2"/>
              </a:buClr>
              <a:buSzPts val="3800"/>
              <a:buNone/>
              <a:defRPr sz="5067">
                <a:solidFill>
                  <a:schemeClr val="dk2"/>
                </a:solidFill>
              </a:defRPr>
            </a:lvl3pPr>
            <a:lvl4pPr lvl="3" algn="l" rtl="0">
              <a:spcBef>
                <a:spcPts val="0"/>
              </a:spcBef>
              <a:spcAft>
                <a:spcPts val="0"/>
              </a:spcAft>
              <a:buClr>
                <a:schemeClr val="dk2"/>
              </a:buClr>
              <a:buSzPts val="3800"/>
              <a:buNone/>
              <a:defRPr sz="5067">
                <a:solidFill>
                  <a:schemeClr val="dk2"/>
                </a:solidFill>
              </a:defRPr>
            </a:lvl4pPr>
            <a:lvl5pPr lvl="4" algn="l" rtl="0">
              <a:spcBef>
                <a:spcPts val="0"/>
              </a:spcBef>
              <a:spcAft>
                <a:spcPts val="0"/>
              </a:spcAft>
              <a:buClr>
                <a:schemeClr val="dk2"/>
              </a:buClr>
              <a:buSzPts val="3800"/>
              <a:buNone/>
              <a:defRPr sz="5067">
                <a:solidFill>
                  <a:schemeClr val="dk2"/>
                </a:solidFill>
              </a:defRPr>
            </a:lvl5pPr>
            <a:lvl6pPr lvl="5" algn="l" rtl="0">
              <a:spcBef>
                <a:spcPts val="0"/>
              </a:spcBef>
              <a:spcAft>
                <a:spcPts val="0"/>
              </a:spcAft>
              <a:buClr>
                <a:schemeClr val="dk2"/>
              </a:buClr>
              <a:buSzPts val="3800"/>
              <a:buNone/>
              <a:defRPr sz="5067">
                <a:solidFill>
                  <a:schemeClr val="dk2"/>
                </a:solidFill>
              </a:defRPr>
            </a:lvl6pPr>
            <a:lvl7pPr lvl="6" algn="l" rtl="0">
              <a:spcBef>
                <a:spcPts val="0"/>
              </a:spcBef>
              <a:spcAft>
                <a:spcPts val="0"/>
              </a:spcAft>
              <a:buClr>
                <a:schemeClr val="dk2"/>
              </a:buClr>
              <a:buSzPts val="3800"/>
              <a:buNone/>
              <a:defRPr sz="5067">
                <a:solidFill>
                  <a:schemeClr val="dk2"/>
                </a:solidFill>
              </a:defRPr>
            </a:lvl7pPr>
            <a:lvl8pPr lvl="7" algn="l" rtl="0">
              <a:spcBef>
                <a:spcPts val="0"/>
              </a:spcBef>
              <a:spcAft>
                <a:spcPts val="0"/>
              </a:spcAft>
              <a:buClr>
                <a:schemeClr val="dk2"/>
              </a:buClr>
              <a:buSzPts val="3800"/>
              <a:buNone/>
              <a:defRPr sz="5067">
                <a:solidFill>
                  <a:schemeClr val="dk2"/>
                </a:solidFill>
              </a:defRPr>
            </a:lvl8pPr>
            <a:lvl9pPr lvl="8" algn="l" rtl="0">
              <a:spcBef>
                <a:spcPts val="0"/>
              </a:spcBef>
              <a:spcAft>
                <a:spcPts val="0"/>
              </a:spcAft>
              <a:buClr>
                <a:schemeClr val="dk2"/>
              </a:buClr>
              <a:buSzPts val="3800"/>
              <a:buNone/>
              <a:defRPr sz="5067">
                <a:solidFill>
                  <a:schemeClr val="dk2"/>
                </a:solidFill>
              </a:defRPr>
            </a:lvl9pPr>
          </a:lstStyle>
          <a:p>
            <a:r>
              <a:t>xx%</a:t>
            </a:r>
          </a:p>
        </p:txBody>
      </p:sp>
    </p:spTree>
    <p:extLst>
      <p:ext uri="{BB962C8B-B14F-4D97-AF65-F5344CB8AC3E}">
        <p14:creationId xmlns:p14="http://schemas.microsoft.com/office/powerpoint/2010/main" val="8741302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2"/>
        <p:cNvGrpSpPr/>
        <p:nvPr/>
      </p:nvGrpSpPr>
      <p:grpSpPr>
        <a:xfrm>
          <a:off x="0" y="0"/>
          <a:ext cx="0" cy="0"/>
          <a:chOff x="0" y="0"/>
          <a:chExt cx="0" cy="0"/>
        </a:xfrm>
      </p:grpSpPr>
      <p:pic>
        <p:nvPicPr>
          <p:cNvPr id="83" name="Google Shape;83;p14"/>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84" name="Google Shape;84;p14"/>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85" name="Google Shape;85;p14"/>
          <p:cNvSpPr txBox="1">
            <a:spLocks noGrp="1"/>
          </p:cNvSpPr>
          <p:nvPr>
            <p:ph type="title"/>
          </p:nvPr>
        </p:nvSpPr>
        <p:spPr>
          <a:xfrm>
            <a:off x="4202800" y="4147733"/>
            <a:ext cx="3786400" cy="4460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fr-FR"/>
              <a:t>Modifiez le style du titre</a:t>
            </a:r>
            <a:endParaRPr/>
          </a:p>
        </p:txBody>
      </p:sp>
      <p:sp>
        <p:nvSpPr>
          <p:cNvPr id="86" name="Google Shape;86;p14"/>
          <p:cNvSpPr txBox="1">
            <a:spLocks noGrp="1"/>
          </p:cNvSpPr>
          <p:nvPr>
            <p:ph type="subTitle" idx="1"/>
          </p:nvPr>
        </p:nvSpPr>
        <p:spPr>
          <a:xfrm>
            <a:off x="2407200" y="2143600"/>
            <a:ext cx="7377600" cy="16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300"/>
              <a:buNone/>
              <a:defRPr sz="3067"/>
            </a:lvl1pPr>
            <a:lvl2pPr lvl="1" algn="ctr" rtl="0">
              <a:lnSpc>
                <a:spcPct val="100000"/>
              </a:lnSpc>
              <a:spcBef>
                <a:spcPts val="0"/>
              </a:spcBef>
              <a:spcAft>
                <a:spcPts val="0"/>
              </a:spcAft>
              <a:buSzPts val="2300"/>
              <a:buNone/>
              <a:defRPr sz="3067"/>
            </a:lvl2pPr>
            <a:lvl3pPr lvl="2" algn="ctr" rtl="0">
              <a:lnSpc>
                <a:spcPct val="100000"/>
              </a:lnSpc>
              <a:spcBef>
                <a:spcPts val="0"/>
              </a:spcBef>
              <a:spcAft>
                <a:spcPts val="0"/>
              </a:spcAft>
              <a:buSzPts val="2300"/>
              <a:buNone/>
              <a:defRPr sz="3067"/>
            </a:lvl3pPr>
            <a:lvl4pPr lvl="3" algn="ctr" rtl="0">
              <a:lnSpc>
                <a:spcPct val="100000"/>
              </a:lnSpc>
              <a:spcBef>
                <a:spcPts val="0"/>
              </a:spcBef>
              <a:spcAft>
                <a:spcPts val="0"/>
              </a:spcAft>
              <a:buSzPts val="2300"/>
              <a:buNone/>
              <a:defRPr sz="3067"/>
            </a:lvl4pPr>
            <a:lvl5pPr lvl="4" algn="ctr" rtl="0">
              <a:lnSpc>
                <a:spcPct val="100000"/>
              </a:lnSpc>
              <a:spcBef>
                <a:spcPts val="0"/>
              </a:spcBef>
              <a:spcAft>
                <a:spcPts val="0"/>
              </a:spcAft>
              <a:buSzPts val="2300"/>
              <a:buNone/>
              <a:defRPr sz="3067"/>
            </a:lvl5pPr>
            <a:lvl6pPr lvl="5" algn="ctr" rtl="0">
              <a:lnSpc>
                <a:spcPct val="100000"/>
              </a:lnSpc>
              <a:spcBef>
                <a:spcPts val="0"/>
              </a:spcBef>
              <a:spcAft>
                <a:spcPts val="0"/>
              </a:spcAft>
              <a:buSzPts val="2300"/>
              <a:buNone/>
              <a:defRPr sz="3067"/>
            </a:lvl6pPr>
            <a:lvl7pPr lvl="6" algn="ctr" rtl="0">
              <a:lnSpc>
                <a:spcPct val="100000"/>
              </a:lnSpc>
              <a:spcBef>
                <a:spcPts val="0"/>
              </a:spcBef>
              <a:spcAft>
                <a:spcPts val="0"/>
              </a:spcAft>
              <a:buSzPts val="2300"/>
              <a:buNone/>
              <a:defRPr sz="3067"/>
            </a:lvl7pPr>
            <a:lvl8pPr lvl="7" algn="ctr" rtl="0">
              <a:lnSpc>
                <a:spcPct val="100000"/>
              </a:lnSpc>
              <a:spcBef>
                <a:spcPts val="0"/>
              </a:spcBef>
              <a:spcAft>
                <a:spcPts val="0"/>
              </a:spcAft>
              <a:buSzPts val="2300"/>
              <a:buNone/>
              <a:defRPr sz="3067"/>
            </a:lvl8pPr>
            <a:lvl9pPr lvl="8" algn="ctr" rtl="0">
              <a:lnSpc>
                <a:spcPct val="100000"/>
              </a:lnSpc>
              <a:spcBef>
                <a:spcPts val="0"/>
              </a:spcBef>
              <a:spcAft>
                <a:spcPts val="0"/>
              </a:spcAft>
              <a:buSzPts val="2300"/>
              <a:buNone/>
              <a:defRPr sz="3067"/>
            </a:lvl9pPr>
          </a:lstStyle>
          <a:p>
            <a:r>
              <a:rPr lang="fr-FR"/>
              <a:t>Modifiez le style des sous-titres du masque</a:t>
            </a:r>
            <a:endParaRPr/>
          </a:p>
        </p:txBody>
      </p:sp>
    </p:spTree>
    <p:extLst>
      <p:ext uri="{BB962C8B-B14F-4D97-AF65-F5344CB8AC3E}">
        <p14:creationId xmlns:p14="http://schemas.microsoft.com/office/powerpoint/2010/main" val="19277484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dk1"/>
        </a:solidFill>
        <a:effectLst/>
      </p:bgPr>
    </p:bg>
    <p:spTree>
      <p:nvGrpSpPr>
        <p:cNvPr id="1" name="Shape 87"/>
        <p:cNvGrpSpPr/>
        <p:nvPr/>
      </p:nvGrpSpPr>
      <p:grpSpPr>
        <a:xfrm>
          <a:off x="0" y="0"/>
          <a:ext cx="0" cy="0"/>
          <a:chOff x="0" y="0"/>
          <a:chExt cx="0" cy="0"/>
        </a:xfrm>
      </p:grpSpPr>
      <p:pic>
        <p:nvPicPr>
          <p:cNvPr id="88" name="Google Shape;88;p15"/>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89" name="Google Shape;89;p15"/>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90" name="Google Shape;90;p15"/>
          <p:cNvSpPr txBox="1">
            <a:spLocks noGrp="1"/>
          </p:cNvSpPr>
          <p:nvPr>
            <p:ph type="title"/>
          </p:nvPr>
        </p:nvSpPr>
        <p:spPr>
          <a:xfrm>
            <a:off x="6637467" y="2771667"/>
            <a:ext cx="4073600" cy="11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6000"/>
            </a:lvl1pPr>
            <a:lvl2pPr lvl="1" algn="ctr" rtl="0">
              <a:spcBef>
                <a:spcPts val="0"/>
              </a:spcBef>
              <a:spcAft>
                <a:spcPts val="0"/>
              </a:spcAft>
              <a:buSzPts val="4500"/>
              <a:buNone/>
              <a:defRPr sz="6000"/>
            </a:lvl2pPr>
            <a:lvl3pPr lvl="2" algn="ctr" rtl="0">
              <a:spcBef>
                <a:spcPts val="0"/>
              </a:spcBef>
              <a:spcAft>
                <a:spcPts val="0"/>
              </a:spcAft>
              <a:buSzPts val="4500"/>
              <a:buNone/>
              <a:defRPr sz="6000"/>
            </a:lvl3pPr>
            <a:lvl4pPr lvl="3" algn="ctr" rtl="0">
              <a:spcBef>
                <a:spcPts val="0"/>
              </a:spcBef>
              <a:spcAft>
                <a:spcPts val="0"/>
              </a:spcAft>
              <a:buSzPts val="4500"/>
              <a:buNone/>
              <a:defRPr sz="6000"/>
            </a:lvl4pPr>
            <a:lvl5pPr lvl="4" algn="ctr" rtl="0">
              <a:spcBef>
                <a:spcPts val="0"/>
              </a:spcBef>
              <a:spcAft>
                <a:spcPts val="0"/>
              </a:spcAft>
              <a:buSzPts val="4500"/>
              <a:buNone/>
              <a:defRPr sz="6000"/>
            </a:lvl5pPr>
            <a:lvl6pPr lvl="5" algn="ctr" rtl="0">
              <a:spcBef>
                <a:spcPts val="0"/>
              </a:spcBef>
              <a:spcAft>
                <a:spcPts val="0"/>
              </a:spcAft>
              <a:buSzPts val="4500"/>
              <a:buNone/>
              <a:defRPr sz="6000"/>
            </a:lvl6pPr>
            <a:lvl7pPr lvl="6" algn="ctr" rtl="0">
              <a:spcBef>
                <a:spcPts val="0"/>
              </a:spcBef>
              <a:spcAft>
                <a:spcPts val="0"/>
              </a:spcAft>
              <a:buSzPts val="4500"/>
              <a:buNone/>
              <a:defRPr sz="6000"/>
            </a:lvl7pPr>
            <a:lvl8pPr lvl="7" algn="ctr" rtl="0">
              <a:spcBef>
                <a:spcPts val="0"/>
              </a:spcBef>
              <a:spcAft>
                <a:spcPts val="0"/>
              </a:spcAft>
              <a:buSzPts val="4500"/>
              <a:buNone/>
              <a:defRPr sz="6000"/>
            </a:lvl8pPr>
            <a:lvl9pPr lvl="8" algn="ctr" rtl="0">
              <a:spcBef>
                <a:spcPts val="0"/>
              </a:spcBef>
              <a:spcAft>
                <a:spcPts val="0"/>
              </a:spcAft>
              <a:buSzPts val="4500"/>
              <a:buNone/>
              <a:defRPr sz="6000"/>
            </a:lvl9pPr>
          </a:lstStyle>
          <a:p>
            <a:r>
              <a:rPr lang="fr-FR"/>
              <a:t>Modifiez le style du titre</a:t>
            </a:r>
            <a:endParaRPr/>
          </a:p>
        </p:txBody>
      </p:sp>
      <p:sp>
        <p:nvSpPr>
          <p:cNvPr id="91" name="Google Shape;91;p15"/>
          <p:cNvSpPr txBox="1">
            <a:spLocks noGrp="1"/>
          </p:cNvSpPr>
          <p:nvPr>
            <p:ph type="subTitle" idx="1"/>
          </p:nvPr>
        </p:nvSpPr>
        <p:spPr>
          <a:xfrm>
            <a:off x="6637467" y="4237500"/>
            <a:ext cx="4073600" cy="7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fr-FR"/>
              <a:t>Modifiez le style des sous-titres du masque</a:t>
            </a:r>
            <a:endParaRPr/>
          </a:p>
        </p:txBody>
      </p:sp>
      <p:sp>
        <p:nvSpPr>
          <p:cNvPr id="92" name="Google Shape;92;p15"/>
          <p:cNvSpPr txBox="1">
            <a:spLocks noGrp="1"/>
          </p:cNvSpPr>
          <p:nvPr>
            <p:ph type="title" idx="2" hasCustomPrompt="1"/>
          </p:nvPr>
        </p:nvSpPr>
        <p:spPr>
          <a:xfrm>
            <a:off x="6637467" y="1710033"/>
            <a:ext cx="4073600" cy="110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8000">
                <a:solidFill>
                  <a:schemeClr val="dk2"/>
                </a:solidFill>
              </a:defRPr>
            </a:lvl1pPr>
            <a:lvl2pPr lvl="1" algn="ctr" rtl="0">
              <a:spcBef>
                <a:spcPts val="0"/>
              </a:spcBef>
              <a:spcAft>
                <a:spcPts val="0"/>
              </a:spcAft>
              <a:buClr>
                <a:schemeClr val="dk2"/>
              </a:buClr>
              <a:buSzPts val="6000"/>
              <a:buNone/>
              <a:defRPr sz="8000">
                <a:solidFill>
                  <a:schemeClr val="dk2"/>
                </a:solidFill>
              </a:defRPr>
            </a:lvl2pPr>
            <a:lvl3pPr lvl="2" algn="ctr" rtl="0">
              <a:spcBef>
                <a:spcPts val="0"/>
              </a:spcBef>
              <a:spcAft>
                <a:spcPts val="0"/>
              </a:spcAft>
              <a:buClr>
                <a:schemeClr val="dk2"/>
              </a:buClr>
              <a:buSzPts val="6000"/>
              <a:buNone/>
              <a:defRPr sz="8000">
                <a:solidFill>
                  <a:schemeClr val="dk2"/>
                </a:solidFill>
              </a:defRPr>
            </a:lvl3pPr>
            <a:lvl4pPr lvl="3" algn="ctr" rtl="0">
              <a:spcBef>
                <a:spcPts val="0"/>
              </a:spcBef>
              <a:spcAft>
                <a:spcPts val="0"/>
              </a:spcAft>
              <a:buClr>
                <a:schemeClr val="dk2"/>
              </a:buClr>
              <a:buSzPts val="6000"/>
              <a:buNone/>
              <a:defRPr sz="8000">
                <a:solidFill>
                  <a:schemeClr val="dk2"/>
                </a:solidFill>
              </a:defRPr>
            </a:lvl4pPr>
            <a:lvl5pPr lvl="4" algn="ctr" rtl="0">
              <a:spcBef>
                <a:spcPts val="0"/>
              </a:spcBef>
              <a:spcAft>
                <a:spcPts val="0"/>
              </a:spcAft>
              <a:buClr>
                <a:schemeClr val="dk2"/>
              </a:buClr>
              <a:buSzPts val="6000"/>
              <a:buNone/>
              <a:defRPr sz="8000">
                <a:solidFill>
                  <a:schemeClr val="dk2"/>
                </a:solidFill>
              </a:defRPr>
            </a:lvl5pPr>
            <a:lvl6pPr lvl="5" algn="ctr" rtl="0">
              <a:spcBef>
                <a:spcPts val="0"/>
              </a:spcBef>
              <a:spcAft>
                <a:spcPts val="0"/>
              </a:spcAft>
              <a:buClr>
                <a:schemeClr val="dk2"/>
              </a:buClr>
              <a:buSzPts val="6000"/>
              <a:buNone/>
              <a:defRPr sz="8000">
                <a:solidFill>
                  <a:schemeClr val="dk2"/>
                </a:solidFill>
              </a:defRPr>
            </a:lvl6pPr>
            <a:lvl7pPr lvl="6" algn="ctr" rtl="0">
              <a:spcBef>
                <a:spcPts val="0"/>
              </a:spcBef>
              <a:spcAft>
                <a:spcPts val="0"/>
              </a:spcAft>
              <a:buClr>
                <a:schemeClr val="dk2"/>
              </a:buClr>
              <a:buSzPts val="6000"/>
              <a:buNone/>
              <a:defRPr sz="8000">
                <a:solidFill>
                  <a:schemeClr val="dk2"/>
                </a:solidFill>
              </a:defRPr>
            </a:lvl7pPr>
            <a:lvl8pPr lvl="7" algn="ctr" rtl="0">
              <a:spcBef>
                <a:spcPts val="0"/>
              </a:spcBef>
              <a:spcAft>
                <a:spcPts val="0"/>
              </a:spcAft>
              <a:buClr>
                <a:schemeClr val="dk2"/>
              </a:buClr>
              <a:buSzPts val="6000"/>
              <a:buNone/>
              <a:defRPr sz="8000">
                <a:solidFill>
                  <a:schemeClr val="dk2"/>
                </a:solidFill>
              </a:defRPr>
            </a:lvl8pPr>
            <a:lvl9pPr lvl="8" algn="ctr" rtl="0">
              <a:spcBef>
                <a:spcPts val="0"/>
              </a:spcBef>
              <a:spcAft>
                <a:spcPts val="0"/>
              </a:spcAft>
              <a:buClr>
                <a:schemeClr val="dk2"/>
              </a:buClr>
              <a:buSzPts val="6000"/>
              <a:buNone/>
              <a:defRPr sz="8000">
                <a:solidFill>
                  <a:schemeClr val="dk2"/>
                </a:solidFill>
              </a:defRPr>
            </a:lvl9pPr>
          </a:lstStyle>
          <a:p>
            <a:r>
              <a:t>xx%</a:t>
            </a:r>
          </a:p>
        </p:txBody>
      </p:sp>
    </p:spTree>
    <p:extLst>
      <p:ext uri="{BB962C8B-B14F-4D97-AF65-F5344CB8AC3E}">
        <p14:creationId xmlns:p14="http://schemas.microsoft.com/office/powerpoint/2010/main" val="20433549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dk1"/>
        </a:solidFill>
        <a:effectLst/>
      </p:bgPr>
    </p:bg>
    <p:spTree>
      <p:nvGrpSpPr>
        <p:cNvPr id="1" name="Shape 93"/>
        <p:cNvGrpSpPr/>
        <p:nvPr/>
      </p:nvGrpSpPr>
      <p:grpSpPr>
        <a:xfrm>
          <a:off x="0" y="0"/>
          <a:ext cx="0" cy="0"/>
          <a:chOff x="0" y="0"/>
          <a:chExt cx="0" cy="0"/>
        </a:xfrm>
      </p:grpSpPr>
      <p:pic>
        <p:nvPicPr>
          <p:cNvPr id="94" name="Google Shape;94;p16"/>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95" name="Google Shape;95;p16"/>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96" name="Google Shape;96;p16"/>
          <p:cNvSpPr txBox="1">
            <a:spLocks noGrp="1"/>
          </p:cNvSpPr>
          <p:nvPr>
            <p:ph type="title" hasCustomPrompt="1"/>
          </p:nvPr>
        </p:nvSpPr>
        <p:spPr>
          <a:xfrm>
            <a:off x="3313600" y="1808100"/>
            <a:ext cx="5564800" cy="1002400"/>
          </a:xfrm>
          <a:prstGeom prst="rect">
            <a:avLst/>
          </a:prstGeom>
        </p:spPr>
        <p:txBody>
          <a:bodyPr spcFirstLastPara="1" wrap="square" lIns="91425" tIns="91425" rIns="91425" bIns="91425" anchor="b" anchorCtr="0">
            <a:noAutofit/>
          </a:bodyPr>
          <a:lstStyle>
            <a:lvl1pPr lvl="0" rtl="0">
              <a:spcBef>
                <a:spcPts val="0"/>
              </a:spcBef>
              <a:spcAft>
                <a:spcPts val="0"/>
              </a:spcAft>
              <a:buSzPts val="5600"/>
              <a:buNone/>
              <a:defRPr sz="7466"/>
            </a:lvl1pPr>
            <a:lvl2pPr lvl="1" rtl="0">
              <a:spcBef>
                <a:spcPts val="0"/>
              </a:spcBef>
              <a:spcAft>
                <a:spcPts val="0"/>
              </a:spcAft>
              <a:buSzPts val="5600"/>
              <a:buNone/>
              <a:defRPr sz="7466"/>
            </a:lvl2pPr>
            <a:lvl3pPr lvl="2" rtl="0">
              <a:spcBef>
                <a:spcPts val="0"/>
              </a:spcBef>
              <a:spcAft>
                <a:spcPts val="0"/>
              </a:spcAft>
              <a:buSzPts val="5600"/>
              <a:buNone/>
              <a:defRPr sz="7466"/>
            </a:lvl3pPr>
            <a:lvl4pPr lvl="3" rtl="0">
              <a:spcBef>
                <a:spcPts val="0"/>
              </a:spcBef>
              <a:spcAft>
                <a:spcPts val="0"/>
              </a:spcAft>
              <a:buSzPts val="5600"/>
              <a:buNone/>
              <a:defRPr sz="7466"/>
            </a:lvl4pPr>
            <a:lvl5pPr lvl="4" rtl="0">
              <a:spcBef>
                <a:spcPts val="0"/>
              </a:spcBef>
              <a:spcAft>
                <a:spcPts val="0"/>
              </a:spcAft>
              <a:buSzPts val="5600"/>
              <a:buNone/>
              <a:defRPr sz="7466"/>
            </a:lvl5pPr>
            <a:lvl6pPr lvl="5" rtl="0">
              <a:spcBef>
                <a:spcPts val="0"/>
              </a:spcBef>
              <a:spcAft>
                <a:spcPts val="0"/>
              </a:spcAft>
              <a:buSzPts val="5600"/>
              <a:buNone/>
              <a:defRPr sz="7466"/>
            </a:lvl6pPr>
            <a:lvl7pPr lvl="6" rtl="0">
              <a:spcBef>
                <a:spcPts val="0"/>
              </a:spcBef>
              <a:spcAft>
                <a:spcPts val="0"/>
              </a:spcAft>
              <a:buSzPts val="5600"/>
              <a:buNone/>
              <a:defRPr sz="7466"/>
            </a:lvl7pPr>
            <a:lvl8pPr lvl="7" rtl="0">
              <a:spcBef>
                <a:spcPts val="0"/>
              </a:spcBef>
              <a:spcAft>
                <a:spcPts val="0"/>
              </a:spcAft>
              <a:buSzPts val="5600"/>
              <a:buNone/>
              <a:defRPr sz="7466"/>
            </a:lvl8pPr>
            <a:lvl9pPr lvl="8" rtl="0">
              <a:spcBef>
                <a:spcPts val="0"/>
              </a:spcBef>
              <a:spcAft>
                <a:spcPts val="0"/>
              </a:spcAft>
              <a:buSzPts val="5600"/>
              <a:buNone/>
              <a:defRPr sz="7466"/>
            </a:lvl9pPr>
          </a:lstStyle>
          <a:p>
            <a:r>
              <a:t>xx%</a:t>
            </a:r>
          </a:p>
        </p:txBody>
      </p:sp>
      <p:sp>
        <p:nvSpPr>
          <p:cNvPr id="97" name="Google Shape;97;p16"/>
          <p:cNvSpPr txBox="1">
            <a:spLocks noGrp="1"/>
          </p:cNvSpPr>
          <p:nvPr>
            <p:ph type="subTitle" idx="1"/>
          </p:nvPr>
        </p:nvSpPr>
        <p:spPr>
          <a:xfrm>
            <a:off x="3313600" y="2829033"/>
            <a:ext cx="5564800" cy="3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2133">
                <a:solidFill>
                  <a:schemeClr val="dk2"/>
                </a:solidFill>
              </a:defRPr>
            </a:lvl1pPr>
            <a:lvl2pPr lvl="1" algn="ctr" rtl="0">
              <a:lnSpc>
                <a:spcPct val="100000"/>
              </a:lnSpc>
              <a:spcBef>
                <a:spcPts val="0"/>
              </a:spcBef>
              <a:spcAft>
                <a:spcPts val="0"/>
              </a:spcAft>
              <a:buClr>
                <a:schemeClr val="dk2"/>
              </a:buClr>
              <a:buSzPts val="1600"/>
              <a:buNone/>
              <a:defRPr sz="2133">
                <a:solidFill>
                  <a:schemeClr val="dk2"/>
                </a:solidFill>
              </a:defRPr>
            </a:lvl2pPr>
            <a:lvl3pPr lvl="2" algn="ctr" rtl="0">
              <a:lnSpc>
                <a:spcPct val="100000"/>
              </a:lnSpc>
              <a:spcBef>
                <a:spcPts val="0"/>
              </a:spcBef>
              <a:spcAft>
                <a:spcPts val="0"/>
              </a:spcAft>
              <a:buClr>
                <a:schemeClr val="dk2"/>
              </a:buClr>
              <a:buSzPts val="1600"/>
              <a:buNone/>
              <a:defRPr sz="2133">
                <a:solidFill>
                  <a:schemeClr val="dk2"/>
                </a:solidFill>
              </a:defRPr>
            </a:lvl3pPr>
            <a:lvl4pPr lvl="3" algn="ctr" rtl="0">
              <a:lnSpc>
                <a:spcPct val="100000"/>
              </a:lnSpc>
              <a:spcBef>
                <a:spcPts val="0"/>
              </a:spcBef>
              <a:spcAft>
                <a:spcPts val="0"/>
              </a:spcAft>
              <a:buClr>
                <a:schemeClr val="dk2"/>
              </a:buClr>
              <a:buSzPts val="1600"/>
              <a:buNone/>
              <a:defRPr sz="2133">
                <a:solidFill>
                  <a:schemeClr val="dk2"/>
                </a:solidFill>
              </a:defRPr>
            </a:lvl4pPr>
            <a:lvl5pPr lvl="4" algn="ctr" rtl="0">
              <a:lnSpc>
                <a:spcPct val="100000"/>
              </a:lnSpc>
              <a:spcBef>
                <a:spcPts val="0"/>
              </a:spcBef>
              <a:spcAft>
                <a:spcPts val="0"/>
              </a:spcAft>
              <a:buClr>
                <a:schemeClr val="dk2"/>
              </a:buClr>
              <a:buSzPts val="1600"/>
              <a:buNone/>
              <a:defRPr sz="2133">
                <a:solidFill>
                  <a:schemeClr val="dk2"/>
                </a:solidFill>
              </a:defRPr>
            </a:lvl5pPr>
            <a:lvl6pPr lvl="5" algn="ctr" rtl="0">
              <a:lnSpc>
                <a:spcPct val="100000"/>
              </a:lnSpc>
              <a:spcBef>
                <a:spcPts val="0"/>
              </a:spcBef>
              <a:spcAft>
                <a:spcPts val="0"/>
              </a:spcAft>
              <a:buClr>
                <a:schemeClr val="dk2"/>
              </a:buClr>
              <a:buSzPts val="1600"/>
              <a:buNone/>
              <a:defRPr sz="2133">
                <a:solidFill>
                  <a:schemeClr val="dk2"/>
                </a:solidFill>
              </a:defRPr>
            </a:lvl6pPr>
            <a:lvl7pPr lvl="6" algn="ctr" rtl="0">
              <a:lnSpc>
                <a:spcPct val="100000"/>
              </a:lnSpc>
              <a:spcBef>
                <a:spcPts val="0"/>
              </a:spcBef>
              <a:spcAft>
                <a:spcPts val="0"/>
              </a:spcAft>
              <a:buClr>
                <a:schemeClr val="dk2"/>
              </a:buClr>
              <a:buSzPts val="1600"/>
              <a:buNone/>
              <a:defRPr sz="2133">
                <a:solidFill>
                  <a:schemeClr val="dk2"/>
                </a:solidFill>
              </a:defRPr>
            </a:lvl7pPr>
            <a:lvl8pPr lvl="7" algn="ctr" rtl="0">
              <a:lnSpc>
                <a:spcPct val="100000"/>
              </a:lnSpc>
              <a:spcBef>
                <a:spcPts val="0"/>
              </a:spcBef>
              <a:spcAft>
                <a:spcPts val="0"/>
              </a:spcAft>
              <a:buClr>
                <a:schemeClr val="dk2"/>
              </a:buClr>
              <a:buSzPts val="1600"/>
              <a:buNone/>
              <a:defRPr sz="2133">
                <a:solidFill>
                  <a:schemeClr val="dk2"/>
                </a:solidFill>
              </a:defRPr>
            </a:lvl8pPr>
            <a:lvl9pPr lvl="8" algn="ctr" rtl="0">
              <a:lnSpc>
                <a:spcPct val="100000"/>
              </a:lnSpc>
              <a:spcBef>
                <a:spcPts val="0"/>
              </a:spcBef>
              <a:spcAft>
                <a:spcPts val="0"/>
              </a:spcAft>
              <a:buClr>
                <a:schemeClr val="dk2"/>
              </a:buClr>
              <a:buSzPts val="1600"/>
              <a:buNone/>
              <a:defRPr sz="2133">
                <a:solidFill>
                  <a:schemeClr val="dk2"/>
                </a:solidFill>
              </a:defRPr>
            </a:lvl9pPr>
          </a:lstStyle>
          <a:p>
            <a:r>
              <a:rPr lang="fr-FR"/>
              <a:t>Modifiez le style des sous-titres du masque</a:t>
            </a:r>
            <a:endParaRPr/>
          </a:p>
        </p:txBody>
      </p:sp>
      <p:sp>
        <p:nvSpPr>
          <p:cNvPr id="98" name="Google Shape;98;p16"/>
          <p:cNvSpPr txBox="1">
            <a:spLocks noGrp="1"/>
          </p:cNvSpPr>
          <p:nvPr>
            <p:ph type="title" idx="2" hasCustomPrompt="1"/>
          </p:nvPr>
        </p:nvSpPr>
        <p:spPr>
          <a:xfrm>
            <a:off x="3313600" y="3656567"/>
            <a:ext cx="5564800" cy="1002400"/>
          </a:xfrm>
          <a:prstGeom prst="rect">
            <a:avLst/>
          </a:prstGeom>
        </p:spPr>
        <p:txBody>
          <a:bodyPr spcFirstLastPara="1" wrap="square" lIns="91425" tIns="91425" rIns="91425" bIns="91425" anchor="b" anchorCtr="0">
            <a:noAutofit/>
          </a:bodyPr>
          <a:lstStyle>
            <a:lvl1pPr lvl="0" rtl="0">
              <a:spcBef>
                <a:spcPts val="0"/>
              </a:spcBef>
              <a:spcAft>
                <a:spcPts val="0"/>
              </a:spcAft>
              <a:buSzPts val="5600"/>
              <a:buNone/>
              <a:defRPr sz="7466"/>
            </a:lvl1pPr>
            <a:lvl2pPr lvl="1" rtl="0">
              <a:spcBef>
                <a:spcPts val="0"/>
              </a:spcBef>
              <a:spcAft>
                <a:spcPts val="0"/>
              </a:spcAft>
              <a:buSzPts val="5600"/>
              <a:buNone/>
              <a:defRPr sz="7466"/>
            </a:lvl2pPr>
            <a:lvl3pPr lvl="2" rtl="0">
              <a:spcBef>
                <a:spcPts val="0"/>
              </a:spcBef>
              <a:spcAft>
                <a:spcPts val="0"/>
              </a:spcAft>
              <a:buSzPts val="5600"/>
              <a:buNone/>
              <a:defRPr sz="7466"/>
            </a:lvl3pPr>
            <a:lvl4pPr lvl="3" rtl="0">
              <a:spcBef>
                <a:spcPts val="0"/>
              </a:spcBef>
              <a:spcAft>
                <a:spcPts val="0"/>
              </a:spcAft>
              <a:buSzPts val="5600"/>
              <a:buNone/>
              <a:defRPr sz="7466"/>
            </a:lvl4pPr>
            <a:lvl5pPr lvl="4" rtl="0">
              <a:spcBef>
                <a:spcPts val="0"/>
              </a:spcBef>
              <a:spcAft>
                <a:spcPts val="0"/>
              </a:spcAft>
              <a:buSzPts val="5600"/>
              <a:buNone/>
              <a:defRPr sz="7466"/>
            </a:lvl5pPr>
            <a:lvl6pPr lvl="5" rtl="0">
              <a:spcBef>
                <a:spcPts val="0"/>
              </a:spcBef>
              <a:spcAft>
                <a:spcPts val="0"/>
              </a:spcAft>
              <a:buSzPts val="5600"/>
              <a:buNone/>
              <a:defRPr sz="7466"/>
            </a:lvl6pPr>
            <a:lvl7pPr lvl="6" rtl="0">
              <a:spcBef>
                <a:spcPts val="0"/>
              </a:spcBef>
              <a:spcAft>
                <a:spcPts val="0"/>
              </a:spcAft>
              <a:buSzPts val="5600"/>
              <a:buNone/>
              <a:defRPr sz="7466"/>
            </a:lvl7pPr>
            <a:lvl8pPr lvl="7" rtl="0">
              <a:spcBef>
                <a:spcPts val="0"/>
              </a:spcBef>
              <a:spcAft>
                <a:spcPts val="0"/>
              </a:spcAft>
              <a:buSzPts val="5600"/>
              <a:buNone/>
              <a:defRPr sz="7466"/>
            </a:lvl8pPr>
            <a:lvl9pPr lvl="8" rtl="0">
              <a:spcBef>
                <a:spcPts val="0"/>
              </a:spcBef>
              <a:spcAft>
                <a:spcPts val="0"/>
              </a:spcAft>
              <a:buSzPts val="5600"/>
              <a:buNone/>
              <a:defRPr sz="7466"/>
            </a:lvl9pPr>
          </a:lstStyle>
          <a:p>
            <a:r>
              <a:t>xx%</a:t>
            </a:r>
          </a:p>
        </p:txBody>
      </p:sp>
      <p:sp>
        <p:nvSpPr>
          <p:cNvPr id="99" name="Google Shape;99;p16"/>
          <p:cNvSpPr txBox="1">
            <a:spLocks noGrp="1"/>
          </p:cNvSpPr>
          <p:nvPr>
            <p:ph type="subTitle" idx="3"/>
          </p:nvPr>
        </p:nvSpPr>
        <p:spPr>
          <a:xfrm>
            <a:off x="3313600" y="4677500"/>
            <a:ext cx="5564800" cy="3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2133">
                <a:solidFill>
                  <a:schemeClr val="dk2"/>
                </a:solidFill>
              </a:defRPr>
            </a:lvl1pPr>
            <a:lvl2pPr lvl="1" algn="ctr" rtl="0">
              <a:lnSpc>
                <a:spcPct val="100000"/>
              </a:lnSpc>
              <a:spcBef>
                <a:spcPts val="0"/>
              </a:spcBef>
              <a:spcAft>
                <a:spcPts val="0"/>
              </a:spcAft>
              <a:buClr>
                <a:schemeClr val="dk2"/>
              </a:buClr>
              <a:buSzPts val="1600"/>
              <a:buNone/>
              <a:defRPr sz="2133">
                <a:solidFill>
                  <a:schemeClr val="dk2"/>
                </a:solidFill>
              </a:defRPr>
            </a:lvl2pPr>
            <a:lvl3pPr lvl="2" algn="ctr" rtl="0">
              <a:lnSpc>
                <a:spcPct val="100000"/>
              </a:lnSpc>
              <a:spcBef>
                <a:spcPts val="0"/>
              </a:spcBef>
              <a:spcAft>
                <a:spcPts val="0"/>
              </a:spcAft>
              <a:buClr>
                <a:schemeClr val="dk2"/>
              </a:buClr>
              <a:buSzPts val="1600"/>
              <a:buNone/>
              <a:defRPr sz="2133">
                <a:solidFill>
                  <a:schemeClr val="dk2"/>
                </a:solidFill>
              </a:defRPr>
            </a:lvl3pPr>
            <a:lvl4pPr lvl="3" algn="ctr" rtl="0">
              <a:lnSpc>
                <a:spcPct val="100000"/>
              </a:lnSpc>
              <a:spcBef>
                <a:spcPts val="0"/>
              </a:spcBef>
              <a:spcAft>
                <a:spcPts val="0"/>
              </a:spcAft>
              <a:buClr>
                <a:schemeClr val="dk2"/>
              </a:buClr>
              <a:buSzPts val="1600"/>
              <a:buNone/>
              <a:defRPr sz="2133">
                <a:solidFill>
                  <a:schemeClr val="dk2"/>
                </a:solidFill>
              </a:defRPr>
            </a:lvl4pPr>
            <a:lvl5pPr lvl="4" algn="ctr" rtl="0">
              <a:lnSpc>
                <a:spcPct val="100000"/>
              </a:lnSpc>
              <a:spcBef>
                <a:spcPts val="0"/>
              </a:spcBef>
              <a:spcAft>
                <a:spcPts val="0"/>
              </a:spcAft>
              <a:buClr>
                <a:schemeClr val="dk2"/>
              </a:buClr>
              <a:buSzPts val="1600"/>
              <a:buNone/>
              <a:defRPr sz="2133">
                <a:solidFill>
                  <a:schemeClr val="dk2"/>
                </a:solidFill>
              </a:defRPr>
            </a:lvl5pPr>
            <a:lvl6pPr lvl="5" algn="ctr" rtl="0">
              <a:lnSpc>
                <a:spcPct val="100000"/>
              </a:lnSpc>
              <a:spcBef>
                <a:spcPts val="0"/>
              </a:spcBef>
              <a:spcAft>
                <a:spcPts val="0"/>
              </a:spcAft>
              <a:buClr>
                <a:schemeClr val="dk2"/>
              </a:buClr>
              <a:buSzPts val="1600"/>
              <a:buNone/>
              <a:defRPr sz="2133">
                <a:solidFill>
                  <a:schemeClr val="dk2"/>
                </a:solidFill>
              </a:defRPr>
            </a:lvl6pPr>
            <a:lvl7pPr lvl="6" algn="ctr" rtl="0">
              <a:lnSpc>
                <a:spcPct val="100000"/>
              </a:lnSpc>
              <a:spcBef>
                <a:spcPts val="0"/>
              </a:spcBef>
              <a:spcAft>
                <a:spcPts val="0"/>
              </a:spcAft>
              <a:buClr>
                <a:schemeClr val="dk2"/>
              </a:buClr>
              <a:buSzPts val="1600"/>
              <a:buNone/>
              <a:defRPr sz="2133">
                <a:solidFill>
                  <a:schemeClr val="dk2"/>
                </a:solidFill>
              </a:defRPr>
            </a:lvl7pPr>
            <a:lvl8pPr lvl="7" algn="ctr" rtl="0">
              <a:lnSpc>
                <a:spcPct val="100000"/>
              </a:lnSpc>
              <a:spcBef>
                <a:spcPts val="0"/>
              </a:spcBef>
              <a:spcAft>
                <a:spcPts val="0"/>
              </a:spcAft>
              <a:buClr>
                <a:schemeClr val="dk2"/>
              </a:buClr>
              <a:buSzPts val="1600"/>
              <a:buNone/>
              <a:defRPr sz="2133">
                <a:solidFill>
                  <a:schemeClr val="dk2"/>
                </a:solidFill>
              </a:defRPr>
            </a:lvl8pPr>
            <a:lvl9pPr lvl="8" algn="ctr" rtl="0">
              <a:lnSpc>
                <a:spcPct val="100000"/>
              </a:lnSpc>
              <a:spcBef>
                <a:spcPts val="0"/>
              </a:spcBef>
              <a:spcAft>
                <a:spcPts val="0"/>
              </a:spcAft>
              <a:buClr>
                <a:schemeClr val="dk2"/>
              </a:buClr>
              <a:buSzPts val="1600"/>
              <a:buNone/>
              <a:defRPr sz="2133">
                <a:solidFill>
                  <a:schemeClr val="dk2"/>
                </a:solidFill>
              </a:defRPr>
            </a:lvl9pPr>
          </a:lstStyle>
          <a:p>
            <a:r>
              <a:rPr lang="fr-FR"/>
              <a:t>Modifiez le style des sous-titres du masque</a:t>
            </a:r>
            <a:endParaRPr/>
          </a:p>
        </p:txBody>
      </p:sp>
    </p:spTree>
    <p:extLst>
      <p:ext uri="{BB962C8B-B14F-4D97-AF65-F5344CB8AC3E}">
        <p14:creationId xmlns:p14="http://schemas.microsoft.com/office/powerpoint/2010/main" val="36243767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dk1"/>
        </a:solidFill>
        <a:effectLst/>
      </p:bgPr>
    </p:bg>
    <p:spTree>
      <p:nvGrpSpPr>
        <p:cNvPr id="1" name="Shape 100"/>
        <p:cNvGrpSpPr/>
        <p:nvPr/>
      </p:nvGrpSpPr>
      <p:grpSpPr>
        <a:xfrm>
          <a:off x="0" y="0"/>
          <a:ext cx="0" cy="0"/>
          <a:chOff x="0" y="0"/>
          <a:chExt cx="0" cy="0"/>
        </a:xfrm>
      </p:grpSpPr>
      <p:pic>
        <p:nvPicPr>
          <p:cNvPr id="101" name="Google Shape;101;p17"/>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02" name="Google Shape;102;p17"/>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03" name="Google Shape;103;p17"/>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fr-FR"/>
              <a:t>Modifiez le style du titre</a:t>
            </a:r>
            <a:endParaRPr/>
          </a:p>
        </p:txBody>
      </p:sp>
    </p:spTree>
    <p:extLst>
      <p:ext uri="{BB962C8B-B14F-4D97-AF65-F5344CB8AC3E}">
        <p14:creationId xmlns:p14="http://schemas.microsoft.com/office/powerpoint/2010/main" val="10769375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dk1"/>
        </a:solidFill>
        <a:effectLst/>
      </p:bgPr>
    </p:bg>
    <p:spTree>
      <p:nvGrpSpPr>
        <p:cNvPr id="1" name="Shape 104"/>
        <p:cNvGrpSpPr/>
        <p:nvPr/>
      </p:nvGrpSpPr>
      <p:grpSpPr>
        <a:xfrm>
          <a:off x="0" y="0"/>
          <a:ext cx="0" cy="0"/>
          <a:chOff x="0" y="0"/>
          <a:chExt cx="0" cy="0"/>
        </a:xfrm>
      </p:grpSpPr>
      <p:pic>
        <p:nvPicPr>
          <p:cNvPr id="105" name="Google Shape;105;p18"/>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06" name="Google Shape;106;p18"/>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07" name="Google Shape;107;p18"/>
          <p:cNvSpPr txBox="1">
            <a:spLocks noGrp="1"/>
          </p:cNvSpPr>
          <p:nvPr>
            <p:ph type="title"/>
          </p:nvPr>
        </p:nvSpPr>
        <p:spPr>
          <a:xfrm>
            <a:off x="3777400" y="1900667"/>
            <a:ext cx="4637200" cy="1304000"/>
          </a:xfrm>
          <a:prstGeom prst="rect">
            <a:avLst/>
          </a:prstGeom>
        </p:spPr>
        <p:txBody>
          <a:bodyPr spcFirstLastPara="1" wrap="square" lIns="91425" tIns="91425" rIns="91425" bIns="91425" anchor="t" anchorCtr="0">
            <a:noAutofit/>
          </a:bodyPr>
          <a:lstStyle>
            <a:lvl1pPr lvl="0" rtl="0">
              <a:spcBef>
                <a:spcPts val="0"/>
              </a:spcBef>
              <a:spcAft>
                <a:spcPts val="0"/>
              </a:spcAft>
              <a:buSzPts val="8300"/>
              <a:buNone/>
              <a:defRPr sz="11066"/>
            </a:lvl1pPr>
            <a:lvl2pPr lvl="1" rtl="0">
              <a:spcBef>
                <a:spcPts val="0"/>
              </a:spcBef>
              <a:spcAft>
                <a:spcPts val="0"/>
              </a:spcAft>
              <a:buSzPts val="8300"/>
              <a:buNone/>
              <a:defRPr sz="11066"/>
            </a:lvl2pPr>
            <a:lvl3pPr lvl="2" rtl="0">
              <a:spcBef>
                <a:spcPts val="0"/>
              </a:spcBef>
              <a:spcAft>
                <a:spcPts val="0"/>
              </a:spcAft>
              <a:buSzPts val="8300"/>
              <a:buNone/>
              <a:defRPr sz="11066"/>
            </a:lvl3pPr>
            <a:lvl4pPr lvl="3" rtl="0">
              <a:spcBef>
                <a:spcPts val="0"/>
              </a:spcBef>
              <a:spcAft>
                <a:spcPts val="0"/>
              </a:spcAft>
              <a:buSzPts val="8300"/>
              <a:buNone/>
              <a:defRPr sz="11066"/>
            </a:lvl4pPr>
            <a:lvl5pPr lvl="4" rtl="0">
              <a:spcBef>
                <a:spcPts val="0"/>
              </a:spcBef>
              <a:spcAft>
                <a:spcPts val="0"/>
              </a:spcAft>
              <a:buSzPts val="8300"/>
              <a:buNone/>
              <a:defRPr sz="11066"/>
            </a:lvl5pPr>
            <a:lvl6pPr lvl="5" rtl="0">
              <a:spcBef>
                <a:spcPts val="0"/>
              </a:spcBef>
              <a:spcAft>
                <a:spcPts val="0"/>
              </a:spcAft>
              <a:buSzPts val="8300"/>
              <a:buNone/>
              <a:defRPr sz="11066"/>
            </a:lvl6pPr>
            <a:lvl7pPr lvl="6" rtl="0">
              <a:spcBef>
                <a:spcPts val="0"/>
              </a:spcBef>
              <a:spcAft>
                <a:spcPts val="0"/>
              </a:spcAft>
              <a:buSzPts val="8300"/>
              <a:buNone/>
              <a:defRPr sz="11066"/>
            </a:lvl7pPr>
            <a:lvl8pPr lvl="7" rtl="0">
              <a:spcBef>
                <a:spcPts val="0"/>
              </a:spcBef>
              <a:spcAft>
                <a:spcPts val="0"/>
              </a:spcAft>
              <a:buSzPts val="8300"/>
              <a:buNone/>
              <a:defRPr sz="11066"/>
            </a:lvl8pPr>
            <a:lvl9pPr lvl="8" rtl="0">
              <a:spcBef>
                <a:spcPts val="0"/>
              </a:spcBef>
              <a:spcAft>
                <a:spcPts val="0"/>
              </a:spcAft>
              <a:buSzPts val="8300"/>
              <a:buNone/>
              <a:defRPr sz="11066"/>
            </a:lvl9pPr>
          </a:lstStyle>
          <a:p>
            <a:r>
              <a:rPr lang="fr-FR"/>
              <a:t>Modifiez le style du titre</a:t>
            </a:r>
            <a:endParaRPr/>
          </a:p>
        </p:txBody>
      </p:sp>
      <p:sp>
        <p:nvSpPr>
          <p:cNvPr id="108" name="Google Shape;108;p18"/>
          <p:cNvSpPr txBox="1">
            <a:spLocks noGrp="1"/>
          </p:cNvSpPr>
          <p:nvPr>
            <p:ph type="subTitle" idx="1"/>
          </p:nvPr>
        </p:nvSpPr>
        <p:spPr>
          <a:xfrm>
            <a:off x="4127400" y="3509317"/>
            <a:ext cx="3937200" cy="134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700"/>
              <a:buNone/>
              <a:defRPr sz="2267"/>
            </a:lvl1pPr>
            <a:lvl2pPr lvl="1" algn="ctr" rtl="0">
              <a:lnSpc>
                <a:spcPct val="100000"/>
              </a:lnSpc>
              <a:spcBef>
                <a:spcPts val="0"/>
              </a:spcBef>
              <a:spcAft>
                <a:spcPts val="0"/>
              </a:spcAft>
              <a:buSzPts val="1700"/>
              <a:buNone/>
              <a:defRPr sz="2267"/>
            </a:lvl2pPr>
            <a:lvl3pPr lvl="2" algn="ctr" rtl="0">
              <a:lnSpc>
                <a:spcPct val="100000"/>
              </a:lnSpc>
              <a:spcBef>
                <a:spcPts val="0"/>
              </a:spcBef>
              <a:spcAft>
                <a:spcPts val="0"/>
              </a:spcAft>
              <a:buSzPts val="1700"/>
              <a:buNone/>
              <a:defRPr sz="2267"/>
            </a:lvl3pPr>
            <a:lvl4pPr lvl="3" algn="ctr" rtl="0">
              <a:lnSpc>
                <a:spcPct val="100000"/>
              </a:lnSpc>
              <a:spcBef>
                <a:spcPts val="0"/>
              </a:spcBef>
              <a:spcAft>
                <a:spcPts val="0"/>
              </a:spcAft>
              <a:buSzPts val="1700"/>
              <a:buNone/>
              <a:defRPr sz="2267"/>
            </a:lvl4pPr>
            <a:lvl5pPr lvl="4" algn="ctr" rtl="0">
              <a:lnSpc>
                <a:spcPct val="100000"/>
              </a:lnSpc>
              <a:spcBef>
                <a:spcPts val="0"/>
              </a:spcBef>
              <a:spcAft>
                <a:spcPts val="0"/>
              </a:spcAft>
              <a:buSzPts val="1700"/>
              <a:buNone/>
              <a:defRPr sz="2267"/>
            </a:lvl5pPr>
            <a:lvl6pPr lvl="5" algn="ctr" rtl="0">
              <a:lnSpc>
                <a:spcPct val="100000"/>
              </a:lnSpc>
              <a:spcBef>
                <a:spcPts val="0"/>
              </a:spcBef>
              <a:spcAft>
                <a:spcPts val="0"/>
              </a:spcAft>
              <a:buSzPts val="1700"/>
              <a:buNone/>
              <a:defRPr sz="2267"/>
            </a:lvl6pPr>
            <a:lvl7pPr lvl="6" algn="ctr" rtl="0">
              <a:lnSpc>
                <a:spcPct val="100000"/>
              </a:lnSpc>
              <a:spcBef>
                <a:spcPts val="0"/>
              </a:spcBef>
              <a:spcAft>
                <a:spcPts val="0"/>
              </a:spcAft>
              <a:buSzPts val="1700"/>
              <a:buNone/>
              <a:defRPr sz="2267"/>
            </a:lvl7pPr>
            <a:lvl8pPr lvl="7" algn="ctr" rtl="0">
              <a:lnSpc>
                <a:spcPct val="100000"/>
              </a:lnSpc>
              <a:spcBef>
                <a:spcPts val="0"/>
              </a:spcBef>
              <a:spcAft>
                <a:spcPts val="0"/>
              </a:spcAft>
              <a:buSzPts val="1700"/>
              <a:buNone/>
              <a:defRPr sz="2267"/>
            </a:lvl8pPr>
            <a:lvl9pPr lvl="8" algn="ctr" rtl="0">
              <a:lnSpc>
                <a:spcPct val="100000"/>
              </a:lnSpc>
              <a:spcBef>
                <a:spcPts val="0"/>
              </a:spcBef>
              <a:spcAft>
                <a:spcPts val="0"/>
              </a:spcAft>
              <a:buSzPts val="1700"/>
              <a:buNone/>
              <a:defRPr sz="2267"/>
            </a:lvl9pPr>
          </a:lstStyle>
          <a:p>
            <a:r>
              <a:rPr lang="fr-FR"/>
              <a:t>Modifiez le style des sous-titres du masque</a:t>
            </a:r>
            <a:endParaRPr/>
          </a:p>
        </p:txBody>
      </p:sp>
    </p:spTree>
    <p:extLst>
      <p:ext uri="{BB962C8B-B14F-4D97-AF65-F5344CB8AC3E}">
        <p14:creationId xmlns:p14="http://schemas.microsoft.com/office/powerpoint/2010/main" val="35022897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dk1"/>
        </a:solidFill>
        <a:effectLst/>
      </p:bgPr>
    </p:bg>
    <p:spTree>
      <p:nvGrpSpPr>
        <p:cNvPr id="1" name="Shape 109"/>
        <p:cNvGrpSpPr/>
        <p:nvPr/>
      </p:nvGrpSpPr>
      <p:grpSpPr>
        <a:xfrm>
          <a:off x="0" y="0"/>
          <a:ext cx="0" cy="0"/>
          <a:chOff x="0" y="0"/>
          <a:chExt cx="0" cy="0"/>
        </a:xfrm>
      </p:grpSpPr>
      <p:pic>
        <p:nvPicPr>
          <p:cNvPr id="110" name="Google Shape;110;p19"/>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11" name="Google Shape;111;p19"/>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12" name="Google Shape;112;p19"/>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fr-FR"/>
              <a:t>Modifiez le style du titre</a:t>
            </a:r>
            <a:endParaRPr/>
          </a:p>
        </p:txBody>
      </p:sp>
      <p:sp>
        <p:nvSpPr>
          <p:cNvPr id="113" name="Google Shape;113;p19"/>
          <p:cNvSpPr txBox="1">
            <a:spLocks noGrp="1"/>
          </p:cNvSpPr>
          <p:nvPr>
            <p:ph type="subTitle" idx="1"/>
          </p:nvPr>
        </p:nvSpPr>
        <p:spPr>
          <a:xfrm>
            <a:off x="7165000" y="3007933"/>
            <a:ext cx="3667200" cy="152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Tree>
    <p:extLst>
      <p:ext uri="{BB962C8B-B14F-4D97-AF65-F5344CB8AC3E}">
        <p14:creationId xmlns:p14="http://schemas.microsoft.com/office/powerpoint/2010/main" val="42150062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dk1"/>
        </a:solidFill>
        <a:effectLst/>
      </p:bgPr>
    </p:bg>
    <p:spTree>
      <p:nvGrpSpPr>
        <p:cNvPr id="1" name="Shape 114"/>
        <p:cNvGrpSpPr/>
        <p:nvPr/>
      </p:nvGrpSpPr>
      <p:grpSpPr>
        <a:xfrm>
          <a:off x="0" y="0"/>
          <a:ext cx="0" cy="0"/>
          <a:chOff x="0" y="0"/>
          <a:chExt cx="0" cy="0"/>
        </a:xfrm>
      </p:grpSpPr>
      <p:pic>
        <p:nvPicPr>
          <p:cNvPr id="115" name="Google Shape;115;p20"/>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16" name="Google Shape;116;p20"/>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17" name="Google Shape;117;p20"/>
          <p:cNvSpPr txBox="1">
            <a:spLocks noGrp="1"/>
          </p:cNvSpPr>
          <p:nvPr>
            <p:ph type="title"/>
          </p:nvPr>
        </p:nvSpPr>
        <p:spPr>
          <a:xfrm>
            <a:off x="3592367" y="1379767"/>
            <a:ext cx="5007200" cy="637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5733"/>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fr-FR"/>
              <a:t>Modifiez le style du titre</a:t>
            </a:r>
            <a:endParaRPr/>
          </a:p>
        </p:txBody>
      </p:sp>
      <p:sp>
        <p:nvSpPr>
          <p:cNvPr id="118" name="Google Shape;118;p20"/>
          <p:cNvSpPr txBox="1">
            <a:spLocks noGrp="1"/>
          </p:cNvSpPr>
          <p:nvPr>
            <p:ph type="subTitle" idx="1"/>
          </p:nvPr>
        </p:nvSpPr>
        <p:spPr>
          <a:xfrm>
            <a:off x="3035200" y="2624833"/>
            <a:ext cx="6121600" cy="29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Arial"/>
              <a:buChar char="●"/>
              <a:defRPr sz="2133"/>
            </a:lvl1pPr>
            <a:lvl2pPr lvl="1" algn="ctr" rtl="0">
              <a:lnSpc>
                <a:spcPct val="100000"/>
              </a:lnSpc>
              <a:spcBef>
                <a:spcPts val="0"/>
              </a:spcBef>
              <a:spcAft>
                <a:spcPts val="0"/>
              </a:spcAft>
              <a:buSzPts val="1400"/>
              <a:buFont typeface="Arial"/>
              <a:buChar char="○"/>
              <a:defRPr/>
            </a:lvl2pPr>
            <a:lvl3pPr lvl="2" algn="ctr" rtl="0">
              <a:lnSpc>
                <a:spcPct val="100000"/>
              </a:lnSpc>
              <a:spcBef>
                <a:spcPts val="0"/>
              </a:spcBef>
              <a:spcAft>
                <a:spcPts val="0"/>
              </a:spcAft>
              <a:buSzPts val="1400"/>
              <a:buFont typeface="Arial"/>
              <a:buChar char="■"/>
              <a:defRPr/>
            </a:lvl3pPr>
            <a:lvl4pPr lvl="3" algn="ctr" rtl="0">
              <a:lnSpc>
                <a:spcPct val="100000"/>
              </a:lnSpc>
              <a:spcBef>
                <a:spcPts val="0"/>
              </a:spcBef>
              <a:spcAft>
                <a:spcPts val="0"/>
              </a:spcAft>
              <a:buSzPts val="1400"/>
              <a:buFont typeface="Arial"/>
              <a:buChar char="●"/>
              <a:defRPr/>
            </a:lvl4pPr>
            <a:lvl5pPr lvl="4" algn="ctr" rtl="0">
              <a:lnSpc>
                <a:spcPct val="100000"/>
              </a:lnSpc>
              <a:spcBef>
                <a:spcPts val="0"/>
              </a:spcBef>
              <a:spcAft>
                <a:spcPts val="0"/>
              </a:spcAft>
              <a:buSzPts val="1400"/>
              <a:buFont typeface="Arial"/>
              <a:buChar char="○"/>
              <a:defRPr/>
            </a:lvl5pPr>
            <a:lvl6pPr lvl="5" algn="ctr" rtl="0">
              <a:lnSpc>
                <a:spcPct val="100000"/>
              </a:lnSpc>
              <a:spcBef>
                <a:spcPts val="0"/>
              </a:spcBef>
              <a:spcAft>
                <a:spcPts val="0"/>
              </a:spcAft>
              <a:buSzPts val="1400"/>
              <a:buFont typeface="Arial"/>
              <a:buChar char="■"/>
              <a:defRPr/>
            </a:lvl6pPr>
            <a:lvl7pPr lvl="6" algn="ctr" rtl="0">
              <a:lnSpc>
                <a:spcPct val="100000"/>
              </a:lnSpc>
              <a:spcBef>
                <a:spcPts val="0"/>
              </a:spcBef>
              <a:spcAft>
                <a:spcPts val="0"/>
              </a:spcAft>
              <a:buSzPts val="1400"/>
              <a:buFont typeface="Arial"/>
              <a:buChar char="●"/>
              <a:defRPr/>
            </a:lvl7pPr>
            <a:lvl8pPr lvl="7" algn="ctr" rtl="0">
              <a:lnSpc>
                <a:spcPct val="100000"/>
              </a:lnSpc>
              <a:spcBef>
                <a:spcPts val="0"/>
              </a:spcBef>
              <a:spcAft>
                <a:spcPts val="0"/>
              </a:spcAft>
              <a:buSzPts val="1400"/>
              <a:buFont typeface="Arial"/>
              <a:buChar char="○"/>
              <a:defRPr/>
            </a:lvl8pPr>
            <a:lvl9pPr lvl="8" algn="ctr" rtl="0">
              <a:lnSpc>
                <a:spcPct val="100000"/>
              </a:lnSpc>
              <a:spcBef>
                <a:spcPts val="0"/>
              </a:spcBef>
              <a:spcAft>
                <a:spcPts val="0"/>
              </a:spcAft>
              <a:buSzPts val="1400"/>
              <a:buFont typeface="Arial"/>
              <a:buChar char="■"/>
              <a:defRPr/>
            </a:lvl9pPr>
          </a:lstStyle>
          <a:p>
            <a:r>
              <a:rPr lang="fr-FR"/>
              <a:t>Modifiez le style des sous-titres du masque</a:t>
            </a:r>
            <a:endParaRPr/>
          </a:p>
        </p:txBody>
      </p:sp>
      <p:pic>
        <p:nvPicPr>
          <p:cNvPr id="119" name="Google Shape;119;p20"/>
          <p:cNvPicPr preferRelativeResize="0"/>
          <p:nvPr/>
        </p:nvPicPr>
        <p:blipFill>
          <a:blip r:embed="rId2">
            <a:alphaModFix/>
          </a:blip>
          <a:stretch>
            <a:fillRect/>
          </a:stretch>
        </p:blipFill>
        <p:spPr>
          <a:xfrm>
            <a:off x="-36717" y="-38383"/>
            <a:ext cx="12265433" cy="6934765"/>
          </a:xfrm>
          <a:prstGeom prst="rect">
            <a:avLst/>
          </a:prstGeom>
          <a:noFill/>
          <a:ln>
            <a:noFill/>
          </a:ln>
        </p:spPr>
      </p:pic>
    </p:spTree>
    <p:extLst>
      <p:ext uri="{BB962C8B-B14F-4D97-AF65-F5344CB8AC3E}">
        <p14:creationId xmlns:p14="http://schemas.microsoft.com/office/powerpoint/2010/main" val="3378768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939467" y="633984"/>
            <a:ext cx="5445600" cy="707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33">
                <a:solidFill>
                  <a:schemeClr val="lt1"/>
                </a:solidFill>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fr-FR"/>
              <a:t>Modifiez le style du titre</a:t>
            </a:r>
            <a:endParaRPr/>
          </a:p>
        </p:txBody>
      </p:sp>
      <p:sp>
        <p:nvSpPr>
          <p:cNvPr id="33" name="Google Shape;33;p7"/>
          <p:cNvSpPr txBox="1">
            <a:spLocks noGrp="1"/>
          </p:cNvSpPr>
          <p:nvPr>
            <p:ph type="body" idx="1"/>
          </p:nvPr>
        </p:nvSpPr>
        <p:spPr>
          <a:xfrm>
            <a:off x="6385067" y="2255287"/>
            <a:ext cx="4665600" cy="3148800"/>
          </a:xfrm>
          <a:prstGeom prst="rect">
            <a:avLst/>
          </a:prstGeom>
        </p:spPr>
        <p:txBody>
          <a:bodyPr spcFirstLastPara="1" wrap="square" lIns="91425" tIns="91425" rIns="91425" bIns="91425" anchor="t" anchorCtr="0">
            <a:noAutofit/>
          </a:bodyPr>
          <a:lstStyle>
            <a:lvl1pPr marL="609585" lvl="0" indent="-372524">
              <a:spcBef>
                <a:spcPts val="0"/>
              </a:spcBef>
              <a:spcAft>
                <a:spcPts val="0"/>
              </a:spcAft>
              <a:buClr>
                <a:schemeClr val="lt1"/>
              </a:buClr>
              <a:buSzPts val="800"/>
              <a:buFont typeface="Open Sans"/>
              <a:buChar char="●"/>
              <a:defRPr sz="1867"/>
            </a:lvl1pPr>
            <a:lvl2pPr marL="1219170" lvl="1" indent="-372524">
              <a:spcBef>
                <a:spcPts val="0"/>
              </a:spcBef>
              <a:spcAft>
                <a:spcPts val="0"/>
              </a:spcAft>
              <a:buClr>
                <a:srgbClr val="999999"/>
              </a:buClr>
              <a:buSzPts val="800"/>
              <a:buFont typeface="Open Sans"/>
              <a:buChar char="○"/>
              <a:defRPr/>
            </a:lvl2pPr>
            <a:lvl3pPr marL="1828754" lvl="2" indent="-372524">
              <a:spcBef>
                <a:spcPts val="0"/>
              </a:spcBef>
              <a:spcAft>
                <a:spcPts val="0"/>
              </a:spcAft>
              <a:buClr>
                <a:srgbClr val="999999"/>
              </a:buClr>
              <a:buSzPts val="800"/>
              <a:buFont typeface="Open Sans"/>
              <a:buChar char="■"/>
              <a:defRPr/>
            </a:lvl3pPr>
            <a:lvl4pPr marL="2438339" lvl="3" indent="-372524">
              <a:spcBef>
                <a:spcPts val="0"/>
              </a:spcBef>
              <a:spcAft>
                <a:spcPts val="0"/>
              </a:spcAft>
              <a:buClr>
                <a:srgbClr val="999999"/>
              </a:buClr>
              <a:buSzPts val="800"/>
              <a:buFont typeface="Open Sans"/>
              <a:buChar char="●"/>
              <a:defRPr/>
            </a:lvl4pPr>
            <a:lvl5pPr marL="3047924" lvl="4" indent="-406390">
              <a:spcBef>
                <a:spcPts val="0"/>
              </a:spcBef>
              <a:spcAft>
                <a:spcPts val="0"/>
              </a:spcAft>
              <a:buClr>
                <a:srgbClr val="999999"/>
              </a:buClr>
              <a:buSzPts val="1200"/>
              <a:buFont typeface="Open Sans"/>
              <a:buChar char="○"/>
              <a:defRPr/>
            </a:lvl5pPr>
            <a:lvl6pPr marL="3657509" lvl="5" indent="-406390">
              <a:spcBef>
                <a:spcPts val="0"/>
              </a:spcBef>
              <a:spcAft>
                <a:spcPts val="0"/>
              </a:spcAft>
              <a:buClr>
                <a:srgbClr val="999999"/>
              </a:buClr>
              <a:buSzPts val="1200"/>
              <a:buFont typeface="Open Sans"/>
              <a:buChar char="■"/>
              <a:defRPr/>
            </a:lvl6pPr>
            <a:lvl7pPr marL="4267093" lvl="6" indent="-364058">
              <a:spcBef>
                <a:spcPts val="0"/>
              </a:spcBef>
              <a:spcAft>
                <a:spcPts val="0"/>
              </a:spcAft>
              <a:buClr>
                <a:srgbClr val="999999"/>
              </a:buClr>
              <a:buSzPts val="700"/>
              <a:buFont typeface="Open Sans"/>
              <a:buChar char="●"/>
              <a:defRPr/>
            </a:lvl7pPr>
            <a:lvl8pPr marL="4876678" lvl="7" indent="-364058">
              <a:spcBef>
                <a:spcPts val="0"/>
              </a:spcBef>
              <a:spcAft>
                <a:spcPts val="0"/>
              </a:spcAft>
              <a:buClr>
                <a:srgbClr val="999999"/>
              </a:buClr>
              <a:buSzPts val="700"/>
              <a:buFont typeface="Open Sans"/>
              <a:buChar char="○"/>
              <a:defRPr/>
            </a:lvl8pPr>
            <a:lvl9pPr marL="5486263" lvl="8" indent="-355591">
              <a:spcBef>
                <a:spcPts val="0"/>
              </a:spcBef>
              <a:spcAft>
                <a:spcPts val="0"/>
              </a:spcAft>
              <a:buClr>
                <a:srgbClr val="999999"/>
              </a:buClr>
              <a:buSzPts val="600"/>
              <a:buFont typeface="Open Sans"/>
              <a:buChar char="■"/>
              <a:defRPr/>
            </a:lvl9pPr>
          </a:lstStyle>
          <a:p>
            <a:pPr lvl="0"/>
            <a:r>
              <a:rPr lang="fr-FR"/>
              <a:t>Cliquez pour modifier les styles du texte du masque</a:t>
            </a:r>
          </a:p>
        </p:txBody>
      </p:sp>
    </p:spTree>
    <p:extLst>
      <p:ext uri="{BB962C8B-B14F-4D97-AF65-F5344CB8AC3E}">
        <p14:creationId xmlns:p14="http://schemas.microsoft.com/office/powerpoint/2010/main" val="41351036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dk1"/>
        </a:solidFill>
        <a:effectLst/>
      </p:bgPr>
    </p:bg>
    <p:spTree>
      <p:nvGrpSpPr>
        <p:cNvPr id="1" name="Shape 120"/>
        <p:cNvGrpSpPr/>
        <p:nvPr/>
      </p:nvGrpSpPr>
      <p:grpSpPr>
        <a:xfrm>
          <a:off x="0" y="0"/>
          <a:ext cx="0" cy="0"/>
          <a:chOff x="0" y="0"/>
          <a:chExt cx="0" cy="0"/>
        </a:xfrm>
      </p:grpSpPr>
      <p:pic>
        <p:nvPicPr>
          <p:cNvPr id="121" name="Google Shape;121;p21"/>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22" name="Google Shape;122;p21"/>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23" name="Google Shape;123;p21"/>
          <p:cNvSpPr txBox="1">
            <a:spLocks noGrp="1"/>
          </p:cNvSpPr>
          <p:nvPr>
            <p:ph type="title"/>
          </p:nvPr>
        </p:nvSpPr>
        <p:spPr>
          <a:xfrm>
            <a:off x="6560000" y="2117967"/>
            <a:ext cx="4216800" cy="637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fr-FR"/>
              <a:t>Modifiez le style du titre</a:t>
            </a:r>
            <a:endParaRPr/>
          </a:p>
        </p:txBody>
      </p:sp>
      <p:sp>
        <p:nvSpPr>
          <p:cNvPr id="124" name="Google Shape;124;p21"/>
          <p:cNvSpPr txBox="1">
            <a:spLocks noGrp="1"/>
          </p:cNvSpPr>
          <p:nvPr>
            <p:ph type="subTitle" idx="1"/>
          </p:nvPr>
        </p:nvSpPr>
        <p:spPr>
          <a:xfrm>
            <a:off x="6560000" y="3044733"/>
            <a:ext cx="4216800" cy="173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Tree>
    <p:extLst>
      <p:ext uri="{BB962C8B-B14F-4D97-AF65-F5344CB8AC3E}">
        <p14:creationId xmlns:p14="http://schemas.microsoft.com/office/powerpoint/2010/main" val="32402373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solidFill>
          <a:schemeClr val="dk1"/>
        </a:solidFill>
        <a:effectLst/>
      </p:bgPr>
    </p:bg>
    <p:spTree>
      <p:nvGrpSpPr>
        <p:cNvPr id="1" name="Shape 125"/>
        <p:cNvGrpSpPr/>
        <p:nvPr/>
      </p:nvGrpSpPr>
      <p:grpSpPr>
        <a:xfrm>
          <a:off x="0" y="0"/>
          <a:ext cx="0" cy="0"/>
          <a:chOff x="0" y="0"/>
          <a:chExt cx="0" cy="0"/>
        </a:xfrm>
      </p:grpSpPr>
      <p:pic>
        <p:nvPicPr>
          <p:cNvPr id="126" name="Google Shape;126;p22"/>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27" name="Google Shape;127;p22"/>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28" name="Google Shape;128;p22"/>
          <p:cNvSpPr txBox="1">
            <a:spLocks noGrp="1"/>
          </p:cNvSpPr>
          <p:nvPr>
            <p:ph type="title"/>
          </p:nvPr>
        </p:nvSpPr>
        <p:spPr>
          <a:xfrm flipH="1">
            <a:off x="1563367" y="2117967"/>
            <a:ext cx="4216800" cy="637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fr-FR"/>
              <a:t>Modifiez le style du titre</a:t>
            </a:r>
            <a:endParaRPr/>
          </a:p>
        </p:txBody>
      </p:sp>
      <p:sp>
        <p:nvSpPr>
          <p:cNvPr id="129" name="Google Shape;129;p22"/>
          <p:cNvSpPr txBox="1">
            <a:spLocks noGrp="1"/>
          </p:cNvSpPr>
          <p:nvPr>
            <p:ph type="subTitle" idx="1"/>
          </p:nvPr>
        </p:nvSpPr>
        <p:spPr>
          <a:xfrm flipH="1">
            <a:off x="1563367" y="3044733"/>
            <a:ext cx="4216800" cy="173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Tree>
    <p:extLst>
      <p:ext uri="{BB962C8B-B14F-4D97-AF65-F5344CB8AC3E}">
        <p14:creationId xmlns:p14="http://schemas.microsoft.com/office/powerpoint/2010/main" val="37807524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ext 5">
  <p:cSld name="Title and text 5">
    <p:bg>
      <p:bgPr>
        <a:solidFill>
          <a:schemeClr val="dk1"/>
        </a:solidFill>
        <a:effectLst/>
      </p:bgPr>
    </p:bg>
    <p:spTree>
      <p:nvGrpSpPr>
        <p:cNvPr id="1" name="Shape 130"/>
        <p:cNvGrpSpPr/>
        <p:nvPr/>
      </p:nvGrpSpPr>
      <p:grpSpPr>
        <a:xfrm>
          <a:off x="0" y="0"/>
          <a:ext cx="0" cy="0"/>
          <a:chOff x="0" y="0"/>
          <a:chExt cx="0" cy="0"/>
        </a:xfrm>
      </p:grpSpPr>
      <p:pic>
        <p:nvPicPr>
          <p:cNvPr id="131" name="Google Shape;131;p23"/>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32" name="Google Shape;132;p23"/>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33" name="Google Shape;133;p23"/>
          <p:cNvSpPr txBox="1">
            <a:spLocks noGrp="1"/>
          </p:cNvSpPr>
          <p:nvPr>
            <p:ph type="title"/>
          </p:nvPr>
        </p:nvSpPr>
        <p:spPr>
          <a:xfrm flipH="1">
            <a:off x="951000" y="1832533"/>
            <a:ext cx="4826400" cy="2096000"/>
          </a:xfrm>
          <a:prstGeom prst="rect">
            <a:avLst/>
          </a:prstGeom>
        </p:spPr>
        <p:txBody>
          <a:bodyPr spcFirstLastPara="1" wrap="square" lIns="91425" tIns="91425" rIns="91425" bIns="91425" anchor="t" anchorCtr="0">
            <a:noAutofit/>
          </a:bodyPr>
          <a:lstStyle>
            <a:lvl1pPr lvl="0" algn="l" rtl="0">
              <a:lnSpc>
                <a:spcPct val="85000"/>
              </a:lnSpc>
              <a:spcBef>
                <a:spcPts val="0"/>
              </a:spcBef>
              <a:spcAft>
                <a:spcPts val="0"/>
              </a:spcAft>
              <a:buSzPts val="3300"/>
              <a:buNone/>
              <a:defRPr/>
            </a:lvl1pPr>
            <a:lvl2pPr lvl="1" algn="l" rtl="0">
              <a:lnSpc>
                <a:spcPct val="85000"/>
              </a:lnSpc>
              <a:spcBef>
                <a:spcPts val="0"/>
              </a:spcBef>
              <a:spcAft>
                <a:spcPts val="0"/>
              </a:spcAft>
              <a:buSzPts val="3300"/>
              <a:buNone/>
              <a:defRPr/>
            </a:lvl2pPr>
            <a:lvl3pPr lvl="2" algn="l" rtl="0">
              <a:lnSpc>
                <a:spcPct val="85000"/>
              </a:lnSpc>
              <a:spcBef>
                <a:spcPts val="0"/>
              </a:spcBef>
              <a:spcAft>
                <a:spcPts val="0"/>
              </a:spcAft>
              <a:buSzPts val="3300"/>
              <a:buNone/>
              <a:defRPr/>
            </a:lvl3pPr>
            <a:lvl4pPr lvl="3" algn="l" rtl="0">
              <a:lnSpc>
                <a:spcPct val="85000"/>
              </a:lnSpc>
              <a:spcBef>
                <a:spcPts val="0"/>
              </a:spcBef>
              <a:spcAft>
                <a:spcPts val="0"/>
              </a:spcAft>
              <a:buSzPts val="3300"/>
              <a:buNone/>
              <a:defRPr/>
            </a:lvl4pPr>
            <a:lvl5pPr lvl="4" algn="l" rtl="0">
              <a:lnSpc>
                <a:spcPct val="85000"/>
              </a:lnSpc>
              <a:spcBef>
                <a:spcPts val="0"/>
              </a:spcBef>
              <a:spcAft>
                <a:spcPts val="0"/>
              </a:spcAft>
              <a:buSzPts val="3300"/>
              <a:buNone/>
              <a:defRPr/>
            </a:lvl5pPr>
            <a:lvl6pPr lvl="5" algn="l" rtl="0">
              <a:lnSpc>
                <a:spcPct val="85000"/>
              </a:lnSpc>
              <a:spcBef>
                <a:spcPts val="0"/>
              </a:spcBef>
              <a:spcAft>
                <a:spcPts val="0"/>
              </a:spcAft>
              <a:buSzPts val="3300"/>
              <a:buNone/>
              <a:defRPr/>
            </a:lvl6pPr>
            <a:lvl7pPr lvl="6" algn="l" rtl="0">
              <a:lnSpc>
                <a:spcPct val="85000"/>
              </a:lnSpc>
              <a:spcBef>
                <a:spcPts val="0"/>
              </a:spcBef>
              <a:spcAft>
                <a:spcPts val="0"/>
              </a:spcAft>
              <a:buSzPts val="3300"/>
              <a:buNone/>
              <a:defRPr/>
            </a:lvl7pPr>
            <a:lvl8pPr lvl="7" algn="l" rtl="0">
              <a:lnSpc>
                <a:spcPct val="85000"/>
              </a:lnSpc>
              <a:spcBef>
                <a:spcPts val="0"/>
              </a:spcBef>
              <a:spcAft>
                <a:spcPts val="0"/>
              </a:spcAft>
              <a:buSzPts val="3300"/>
              <a:buNone/>
              <a:defRPr/>
            </a:lvl8pPr>
            <a:lvl9pPr lvl="8" algn="l" rtl="0">
              <a:lnSpc>
                <a:spcPct val="85000"/>
              </a:lnSpc>
              <a:spcBef>
                <a:spcPts val="0"/>
              </a:spcBef>
              <a:spcAft>
                <a:spcPts val="0"/>
              </a:spcAft>
              <a:buSzPts val="3300"/>
              <a:buNone/>
              <a:defRPr/>
            </a:lvl9pPr>
          </a:lstStyle>
          <a:p>
            <a:r>
              <a:rPr lang="fr-FR"/>
              <a:t>Modifiez le style du titre</a:t>
            </a:r>
            <a:endParaRPr/>
          </a:p>
        </p:txBody>
      </p:sp>
      <p:sp>
        <p:nvSpPr>
          <p:cNvPr id="134" name="Google Shape;134;p23"/>
          <p:cNvSpPr txBox="1">
            <a:spLocks noGrp="1"/>
          </p:cNvSpPr>
          <p:nvPr>
            <p:ph type="subTitle" idx="1"/>
          </p:nvPr>
        </p:nvSpPr>
        <p:spPr>
          <a:xfrm flipH="1">
            <a:off x="951000" y="4058729"/>
            <a:ext cx="4826400" cy="96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fr-FR"/>
              <a:t>Modifiez le style des sous-titres du masque</a:t>
            </a:r>
            <a:endParaRPr/>
          </a:p>
        </p:txBody>
      </p:sp>
    </p:spTree>
    <p:extLst>
      <p:ext uri="{BB962C8B-B14F-4D97-AF65-F5344CB8AC3E}">
        <p14:creationId xmlns:p14="http://schemas.microsoft.com/office/powerpoint/2010/main" val="17940294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ext 6">
  <p:cSld name="Title and text 6">
    <p:bg>
      <p:bgPr>
        <a:solidFill>
          <a:schemeClr val="dk1"/>
        </a:solidFill>
        <a:effectLst/>
      </p:bgPr>
    </p:bg>
    <p:spTree>
      <p:nvGrpSpPr>
        <p:cNvPr id="1" name="Shape 135"/>
        <p:cNvGrpSpPr/>
        <p:nvPr/>
      </p:nvGrpSpPr>
      <p:grpSpPr>
        <a:xfrm>
          <a:off x="0" y="0"/>
          <a:ext cx="0" cy="0"/>
          <a:chOff x="0" y="0"/>
          <a:chExt cx="0" cy="0"/>
        </a:xfrm>
      </p:grpSpPr>
      <p:pic>
        <p:nvPicPr>
          <p:cNvPr id="136" name="Google Shape;136;p24"/>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37" name="Google Shape;137;p24"/>
          <p:cNvPicPr preferRelativeResize="0"/>
          <p:nvPr/>
        </p:nvPicPr>
        <p:blipFill rotWithShape="1">
          <a:blip r:embed="rId3">
            <a:alphaModFix/>
          </a:blip>
          <a:srcRect/>
          <a:stretch/>
        </p:blipFill>
        <p:spPr>
          <a:xfrm rot="10800000">
            <a:off x="-48799" y="-48733"/>
            <a:ext cx="12289597" cy="6955465"/>
          </a:xfrm>
          <a:prstGeom prst="rect">
            <a:avLst/>
          </a:prstGeom>
          <a:noFill/>
          <a:ln>
            <a:noFill/>
          </a:ln>
        </p:spPr>
      </p:pic>
      <p:sp>
        <p:nvSpPr>
          <p:cNvPr id="138" name="Google Shape;138;p24"/>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fr-FR"/>
              <a:t>Modifiez le style du titre</a:t>
            </a:r>
            <a:endParaRPr/>
          </a:p>
        </p:txBody>
      </p:sp>
      <p:sp>
        <p:nvSpPr>
          <p:cNvPr id="139" name="Google Shape;139;p24"/>
          <p:cNvSpPr txBox="1">
            <a:spLocks noGrp="1"/>
          </p:cNvSpPr>
          <p:nvPr>
            <p:ph type="subTitle" idx="1"/>
          </p:nvPr>
        </p:nvSpPr>
        <p:spPr>
          <a:xfrm flipH="1">
            <a:off x="1507000" y="3007933"/>
            <a:ext cx="3667200" cy="152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Tree>
    <p:extLst>
      <p:ext uri="{BB962C8B-B14F-4D97-AF65-F5344CB8AC3E}">
        <p14:creationId xmlns:p14="http://schemas.microsoft.com/office/powerpoint/2010/main" val="10429556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dk1"/>
        </a:solidFill>
        <a:effectLst/>
      </p:bgPr>
    </p:bg>
    <p:spTree>
      <p:nvGrpSpPr>
        <p:cNvPr id="1" name="Shape 140"/>
        <p:cNvGrpSpPr/>
        <p:nvPr/>
      </p:nvGrpSpPr>
      <p:grpSpPr>
        <a:xfrm>
          <a:off x="0" y="0"/>
          <a:ext cx="0" cy="0"/>
          <a:chOff x="0" y="0"/>
          <a:chExt cx="0" cy="0"/>
        </a:xfrm>
      </p:grpSpPr>
      <p:pic>
        <p:nvPicPr>
          <p:cNvPr id="141" name="Google Shape;141;p25"/>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42" name="Google Shape;142;p25"/>
          <p:cNvPicPr preferRelativeResize="0"/>
          <p:nvPr/>
        </p:nvPicPr>
        <p:blipFill rotWithShape="1">
          <a:blip r:embed="rId3">
            <a:alphaModFix/>
          </a:blip>
          <a:srcRect l="49" r="49"/>
          <a:stretch/>
        </p:blipFill>
        <p:spPr>
          <a:xfrm>
            <a:off x="-48799" y="-48734"/>
            <a:ext cx="12289597" cy="6955467"/>
          </a:xfrm>
          <a:prstGeom prst="rect">
            <a:avLst/>
          </a:prstGeom>
          <a:noFill/>
          <a:ln>
            <a:noFill/>
          </a:ln>
        </p:spPr>
      </p:pic>
      <p:sp>
        <p:nvSpPr>
          <p:cNvPr id="143" name="Google Shape;143;p25"/>
          <p:cNvSpPr txBox="1">
            <a:spLocks noGrp="1"/>
          </p:cNvSpPr>
          <p:nvPr>
            <p:ph type="subTitle" idx="1"/>
          </p:nvPr>
        </p:nvSpPr>
        <p:spPr>
          <a:xfrm>
            <a:off x="950967" y="1729867"/>
            <a:ext cx="5666800" cy="436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fr-FR"/>
              <a:t>Modifiez le style des sous-titres du masque</a:t>
            </a:r>
            <a:endParaRPr/>
          </a:p>
        </p:txBody>
      </p:sp>
      <p:sp>
        <p:nvSpPr>
          <p:cNvPr id="144" name="Google Shape;144;p25"/>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fr-FR"/>
              <a:t>Modifiez le style du titre</a:t>
            </a:r>
            <a:endParaRPr/>
          </a:p>
        </p:txBody>
      </p:sp>
      <p:sp>
        <p:nvSpPr>
          <p:cNvPr id="145" name="Google Shape;145;p25"/>
          <p:cNvSpPr txBox="1">
            <a:spLocks noGrp="1"/>
          </p:cNvSpPr>
          <p:nvPr>
            <p:ph type="subTitle" idx="2"/>
          </p:nvPr>
        </p:nvSpPr>
        <p:spPr>
          <a:xfrm>
            <a:off x="6617767" y="2444267"/>
            <a:ext cx="4623200" cy="36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fr-FR"/>
              <a:t>Modifiez le style des sous-titres du masque</a:t>
            </a:r>
            <a:endParaRPr/>
          </a:p>
        </p:txBody>
      </p:sp>
    </p:spTree>
    <p:extLst>
      <p:ext uri="{BB962C8B-B14F-4D97-AF65-F5344CB8AC3E}">
        <p14:creationId xmlns:p14="http://schemas.microsoft.com/office/powerpoint/2010/main" val="1985843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dk1"/>
        </a:solidFill>
        <a:effectLst/>
      </p:bgPr>
    </p:bg>
    <p:spTree>
      <p:nvGrpSpPr>
        <p:cNvPr id="1" name="Shape 146"/>
        <p:cNvGrpSpPr/>
        <p:nvPr/>
      </p:nvGrpSpPr>
      <p:grpSpPr>
        <a:xfrm>
          <a:off x="0" y="0"/>
          <a:ext cx="0" cy="0"/>
          <a:chOff x="0" y="0"/>
          <a:chExt cx="0" cy="0"/>
        </a:xfrm>
      </p:grpSpPr>
      <p:pic>
        <p:nvPicPr>
          <p:cNvPr id="147" name="Google Shape;147;p26"/>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48" name="Google Shape;148;p26"/>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49" name="Google Shape;149;p26"/>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r>
              <a:rPr lang="fr-FR"/>
              <a:t>Modifiez le style du titre</a:t>
            </a:r>
            <a:endParaRPr/>
          </a:p>
        </p:txBody>
      </p:sp>
      <p:sp>
        <p:nvSpPr>
          <p:cNvPr id="150" name="Google Shape;150;p26"/>
          <p:cNvSpPr txBox="1">
            <a:spLocks noGrp="1"/>
          </p:cNvSpPr>
          <p:nvPr>
            <p:ph type="subTitle" idx="1"/>
          </p:nvPr>
        </p:nvSpPr>
        <p:spPr>
          <a:xfrm>
            <a:off x="1556900" y="4089967"/>
            <a:ext cx="28516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151" name="Google Shape;151;p26"/>
          <p:cNvSpPr txBox="1">
            <a:spLocks noGrp="1"/>
          </p:cNvSpPr>
          <p:nvPr>
            <p:ph type="subTitle" idx="2"/>
          </p:nvPr>
        </p:nvSpPr>
        <p:spPr>
          <a:xfrm>
            <a:off x="1556901" y="4634600"/>
            <a:ext cx="2851600" cy="6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52" name="Google Shape;152;p26"/>
          <p:cNvSpPr txBox="1">
            <a:spLocks noGrp="1"/>
          </p:cNvSpPr>
          <p:nvPr>
            <p:ph type="subTitle" idx="3"/>
          </p:nvPr>
        </p:nvSpPr>
        <p:spPr>
          <a:xfrm>
            <a:off x="7783533" y="4089967"/>
            <a:ext cx="28516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153" name="Google Shape;153;p26"/>
          <p:cNvSpPr txBox="1">
            <a:spLocks noGrp="1"/>
          </p:cNvSpPr>
          <p:nvPr>
            <p:ph type="subTitle" idx="4"/>
          </p:nvPr>
        </p:nvSpPr>
        <p:spPr>
          <a:xfrm>
            <a:off x="7783535" y="4634600"/>
            <a:ext cx="2851600" cy="6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54" name="Google Shape;154;p26"/>
          <p:cNvSpPr txBox="1">
            <a:spLocks noGrp="1"/>
          </p:cNvSpPr>
          <p:nvPr>
            <p:ph type="subTitle" idx="5"/>
          </p:nvPr>
        </p:nvSpPr>
        <p:spPr>
          <a:xfrm>
            <a:off x="4670216" y="4089967"/>
            <a:ext cx="28516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155" name="Google Shape;155;p26"/>
          <p:cNvSpPr txBox="1">
            <a:spLocks noGrp="1"/>
          </p:cNvSpPr>
          <p:nvPr>
            <p:ph type="subTitle" idx="6"/>
          </p:nvPr>
        </p:nvSpPr>
        <p:spPr>
          <a:xfrm>
            <a:off x="4670219" y="4634600"/>
            <a:ext cx="2851600" cy="6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Tree>
    <p:extLst>
      <p:ext uri="{BB962C8B-B14F-4D97-AF65-F5344CB8AC3E}">
        <p14:creationId xmlns:p14="http://schemas.microsoft.com/office/powerpoint/2010/main" val="27005740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solidFill>
          <a:schemeClr val="dk1"/>
        </a:solidFill>
        <a:effectLst/>
      </p:bgPr>
    </p:bg>
    <p:spTree>
      <p:nvGrpSpPr>
        <p:cNvPr id="1" name="Shape 156"/>
        <p:cNvGrpSpPr/>
        <p:nvPr/>
      </p:nvGrpSpPr>
      <p:grpSpPr>
        <a:xfrm>
          <a:off x="0" y="0"/>
          <a:ext cx="0" cy="0"/>
          <a:chOff x="0" y="0"/>
          <a:chExt cx="0" cy="0"/>
        </a:xfrm>
      </p:grpSpPr>
      <p:pic>
        <p:nvPicPr>
          <p:cNvPr id="157" name="Google Shape;157;p27"/>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58" name="Google Shape;158;p27"/>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59" name="Google Shape;159;p27"/>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fr-FR"/>
              <a:t>Modifiez le style du titre</a:t>
            </a:r>
            <a:endParaRPr/>
          </a:p>
        </p:txBody>
      </p:sp>
      <p:sp>
        <p:nvSpPr>
          <p:cNvPr id="160" name="Google Shape;160;p27"/>
          <p:cNvSpPr txBox="1">
            <a:spLocks noGrp="1"/>
          </p:cNvSpPr>
          <p:nvPr>
            <p:ph type="subTitle" idx="1"/>
          </p:nvPr>
        </p:nvSpPr>
        <p:spPr>
          <a:xfrm>
            <a:off x="1325400" y="3485933"/>
            <a:ext cx="28516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161" name="Google Shape;161;p27"/>
          <p:cNvSpPr txBox="1">
            <a:spLocks noGrp="1"/>
          </p:cNvSpPr>
          <p:nvPr>
            <p:ph type="subTitle" idx="2"/>
          </p:nvPr>
        </p:nvSpPr>
        <p:spPr>
          <a:xfrm>
            <a:off x="1325400" y="4030567"/>
            <a:ext cx="28516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62" name="Google Shape;162;p27"/>
          <p:cNvSpPr txBox="1">
            <a:spLocks noGrp="1"/>
          </p:cNvSpPr>
          <p:nvPr>
            <p:ph type="subTitle" idx="3"/>
          </p:nvPr>
        </p:nvSpPr>
        <p:spPr>
          <a:xfrm>
            <a:off x="8015033" y="3485933"/>
            <a:ext cx="28516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163" name="Google Shape;163;p27"/>
          <p:cNvSpPr txBox="1">
            <a:spLocks noGrp="1"/>
          </p:cNvSpPr>
          <p:nvPr>
            <p:ph type="subTitle" idx="4"/>
          </p:nvPr>
        </p:nvSpPr>
        <p:spPr>
          <a:xfrm>
            <a:off x="8015033" y="4030567"/>
            <a:ext cx="28516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64" name="Google Shape;164;p27"/>
          <p:cNvSpPr txBox="1">
            <a:spLocks noGrp="1"/>
          </p:cNvSpPr>
          <p:nvPr>
            <p:ph type="subTitle" idx="5"/>
          </p:nvPr>
        </p:nvSpPr>
        <p:spPr>
          <a:xfrm>
            <a:off x="4670216" y="3485933"/>
            <a:ext cx="28516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165" name="Google Shape;165;p27"/>
          <p:cNvSpPr txBox="1">
            <a:spLocks noGrp="1"/>
          </p:cNvSpPr>
          <p:nvPr>
            <p:ph type="subTitle" idx="6"/>
          </p:nvPr>
        </p:nvSpPr>
        <p:spPr>
          <a:xfrm>
            <a:off x="4670217" y="4030567"/>
            <a:ext cx="28516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Tree>
    <p:extLst>
      <p:ext uri="{BB962C8B-B14F-4D97-AF65-F5344CB8AC3E}">
        <p14:creationId xmlns:p14="http://schemas.microsoft.com/office/powerpoint/2010/main" val="10516073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dk1"/>
        </a:solidFill>
        <a:effectLst/>
      </p:bgPr>
    </p:bg>
    <p:spTree>
      <p:nvGrpSpPr>
        <p:cNvPr id="1" name="Shape 166"/>
        <p:cNvGrpSpPr/>
        <p:nvPr/>
      </p:nvGrpSpPr>
      <p:grpSpPr>
        <a:xfrm>
          <a:off x="0" y="0"/>
          <a:ext cx="0" cy="0"/>
          <a:chOff x="0" y="0"/>
          <a:chExt cx="0" cy="0"/>
        </a:xfrm>
      </p:grpSpPr>
      <p:pic>
        <p:nvPicPr>
          <p:cNvPr id="167" name="Google Shape;167;p28"/>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68" name="Google Shape;168;p28"/>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69" name="Google Shape;169;p28"/>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r>
              <a:rPr lang="fr-FR"/>
              <a:t>Modifiez le style du titre</a:t>
            </a:r>
            <a:endParaRPr/>
          </a:p>
        </p:txBody>
      </p:sp>
      <p:sp>
        <p:nvSpPr>
          <p:cNvPr id="170" name="Google Shape;170;p28"/>
          <p:cNvSpPr txBox="1">
            <a:spLocks noGrp="1"/>
          </p:cNvSpPr>
          <p:nvPr>
            <p:ph type="subTitle" idx="1"/>
          </p:nvPr>
        </p:nvSpPr>
        <p:spPr>
          <a:xfrm>
            <a:off x="2805667" y="2020033"/>
            <a:ext cx="2930000" cy="4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3200">
                <a:latin typeface="Unna"/>
                <a:ea typeface="Unna"/>
                <a:cs typeface="Unna"/>
                <a:sym typeface="Unna"/>
              </a:defRPr>
            </a:lvl1pPr>
            <a:lvl2pPr lvl="1" rtl="0">
              <a:lnSpc>
                <a:spcPct val="100000"/>
              </a:lnSpc>
              <a:spcBef>
                <a:spcPts val="0"/>
              </a:spcBef>
              <a:spcAft>
                <a:spcPts val="0"/>
              </a:spcAft>
              <a:buSzPts val="2400"/>
              <a:buFont typeface="Unna"/>
              <a:buNone/>
              <a:defRPr sz="3200">
                <a:latin typeface="Unna"/>
                <a:ea typeface="Unna"/>
                <a:cs typeface="Unna"/>
                <a:sym typeface="Unna"/>
              </a:defRPr>
            </a:lvl2pPr>
            <a:lvl3pPr lvl="2" rtl="0">
              <a:lnSpc>
                <a:spcPct val="100000"/>
              </a:lnSpc>
              <a:spcBef>
                <a:spcPts val="0"/>
              </a:spcBef>
              <a:spcAft>
                <a:spcPts val="0"/>
              </a:spcAft>
              <a:buSzPts val="2400"/>
              <a:buFont typeface="Unna"/>
              <a:buNone/>
              <a:defRPr sz="3200">
                <a:latin typeface="Unna"/>
                <a:ea typeface="Unna"/>
                <a:cs typeface="Unna"/>
                <a:sym typeface="Unna"/>
              </a:defRPr>
            </a:lvl3pPr>
            <a:lvl4pPr lvl="3" rtl="0">
              <a:lnSpc>
                <a:spcPct val="100000"/>
              </a:lnSpc>
              <a:spcBef>
                <a:spcPts val="0"/>
              </a:spcBef>
              <a:spcAft>
                <a:spcPts val="0"/>
              </a:spcAft>
              <a:buSzPts val="2400"/>
              <a:buFont typeface="Unna"/>
              <a:buNone/>
              <a:defRPr sz="3200">
                <a:latin typeface="Unna"/>
                <a:ea typeface="Unna"/>
                <a:cs typeface="Unna"/>
                <a:sym typeface="Unna"/>
              </a:defRPr>
            </a:lvl4pPr>
            <a:lvl5pPr lvl="4" rtl="0">
              <a:lnSpc>
                <a:spcPct val="100000"/>
              </a:lnSpc>
              <a:spcBef>
                <a:spcPts val="0"/>
              </a:spcBef>
              <a:spcAft>
                <a:spcPts val="0"/>
              </a:spcAft>
              <a:buSzPts val="2400"/>
              <a:buFont typeface="Unna"/>
              <a:buNone/>
              <a:defRPr sz="3200">
                <a:latin typeface="Unna"/>
                <a:ea typeface="Unna"/>
                <a:cs typeface="Unna"/>
                <a:sym typeface="Unna"/>
              </a:defRPr>
            </a:lvl5pPr>
            <a:lvl6pPr lvl="5" rtl="0">
              <a:lnSpc>
                <a:spcPct val="100000"/>
              </a:lnSpc>
              <a:spcBef>
                <a:spcPts val="0"/>
              </a:spcBef>
              <a:spcAft>
                <a:spcPts val="0"/>
              </a:spcAft>
              <a:buSzPts val="2400"/>
              <a:buFont typeface="Unna"/>
              <a:buNone/>
              <a:defRPr sz="3200">
                <a:latin typeface="Unna"/>
                <a:ea typeface="Unna"/>
                <a:cs typeface="Unna"/>
                <a:sym typeface="Unna"/>
              </a:defRPr>
            </a:lvl6pPr>
            <a:lvl7pPr lvl="6" rtl="0">
              <a:lnSpc>
                <a:spcPct val="100000"/>
              </a:lnSpc>
              <a:spcBef>
                <a:spcPts val="0"/>
              </a:spcBef>
              <a:spcAft>
                <a:spcPts val="0"/>
              </a:spcAft>
              <a:buSzPts val="2400"/>
              <a:buFont typeface="Unna"/>
              <a:buNone/>
              <a:defRPr sz="3200">
                <a:latin typeface="Unna"/>
                <a:ea typeface="Unna"/>
                <a:cs typeface="Unna"/>
                <a:sym typeface="Unna"/>
              </a:defRPr>
            </a:lvl7pPr>
            <a:lvl8pPr lvl="7" rtl="0">
              <a:lnSpc>
                <a:spcPct val="100000"/>
              </a:lnSpc>
              <a:spcBef>
                <a:spcPts val="0"/>
              </a:spcBef>
              <a:spcAft>
                <a:spcPts val="0"/>
              </a:spcAft>
              <a:buSzPts val="2400"/>
              <a:buFont typeface="Unna"/>
              <a:buNone/>
              <a:defRPr sz="3200">
                <a:latin typeface="Unna"/>
                <a:ea typeface="Unna"/>
                <a:cs typeface="Unna"/>
                <a:sym typeface="Unna"/>
              </a:defRPr>
            </a:lvl8pPr>
            <a:lvl9pPr lvl="8"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171" name="Google Shape;171;p28"/>
          <p:cNvSpPr txBox="1">
            <a:spLocks noGrp="1"/>
          </p:cNvSpPr>
          <p:nvPr>
            <p:ph type="subTitle" idx="2"/>
          </p:nvPr>
        </p:nvSpPr>
        <p:spPr>
          <a:xfrm>
            <a:off x="2805681" y="2564667"/>
            <a:ext cx="2930000" cy="9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fr-FR"/>
              <a:t>Modifiez le style des sous-titres du masque</a:t>
            </a:r>
            <a:endParaRPr/>
          </a:p>
        </p:txBody>
      </p:sp>
      <p:sp>
        <p:nvSpPr>
          <p:cNvPr id="172" name="Google Shape;172;p28"/>
          <p:cNvSpPr txBox="1">
            <a:spLocks noGrp="1"/>
          </p:cNvSpPr>
          <p:nvPr>
            <p:ph type="subTitle" idx="3"/>
          </p:nvPr>
        </p:nvSpPr>
        <p:spPr>
          <a:xfrm>
            <a:off x="2805667" y="4049133"/>
            <a:ext cx="2930000" cy="4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3200">
                <a:latin typeface="Unna"/>
                <a:ea typeface="Unna"/>
                <a:cs typeface="Unna"/>
                <a:sym typeface="Unna"/>
              </a:defRPr>
            </a:lvl1pPr>
            <a:lvl2pPr lvl="1" rtl="0">
              <a:lnSpc>
                <a:spcPct val="100000"/>
              </a:lnSpc>
              <a:spcBef>
                <a:spcPts val="0"/>
              </a:spcBef>
              <a:spcAft>
                <a:spcPts val="0"/>
              </a:spcAft>
              <a:buSzPts val="2400"/>
              <a:buFont typeface="Unna"/>
              <a:buNone/>
              <a:defRPr sz="3200">
                <a:latin typeface="Unna"/>
                <a:ea typeface="Unna"/>
                <a:cs typeface="Unna"/>
                <a:sym typeface="Unna"/>
              </a:defRPr>
            </a:lvl2pPr>
            <a:lvl3pPr lvl="2" rtl="0">
              <a:lnSpc>
                <a:spcPct val="100000"/>
              </a:lnSpc>
              <a:spcBef>
                <a:spcPts val="0"/>
              </a:spcBef>
              <a:spcAft>
                <a:spcPts val="0"/>
              </a:spcAft>
              <a:buSzPts val="2400"/>
              <a:buFont typeface="Unna"/>
              <a:buNone/>
              <a:defRPr sz="3200">
                <a:latin typeface="Unna"/>
                <a:ea typeface="Unna"/>
                <a:cs typeface="Unna"/>
                <a:sym typeface="Unna"/>
              </a:defRPr>
            </a:lvl3pPr>
            <a:lvl4pPr lvl="3" rtl="0">
              <a:lnSpc>
                <a:spcPct val="100000"/>
              </a:lnSpc>
              <a:spcBef>
                <a:spcPts val="0"/>
              </a:spcBef>
              <a:spcAft>
                <a:spcPts val="0"/>
              </a:spcAft>
              <a:buSzPts val="2400"/>
              <a:buFont typeface="Unna"/>
              <a:buNone/>
              <a:defRPr sz="3200">
                <a:latin typeface="Unna"/>
                <a:ea typeface="Unna"/>
                <a:cs typeface="Unna"/>
                <a:sym typeface="Unna"/>
              </a:defRPr>
            </a:lvl4pPr>
            <a:lvl5pPr lvl="4" rtl="0">
              <a:lnSpc>
                <a:spcPct val="100000"/>
              </a:lnSpc>
              <a:spcBef>
                <a:spcPts val="0"/>
              </a:spcBef>
              <a:spcAft>
                <a:spcPts val="0"/>
              </a:spcAft>
              <a:buSzPts val="2400"/>
              <a:buFont typeface="Unna"/>
              <a:buNone/>
              <a:defRPr sz="3200">
                <a:latin typeface="Unna"/>
                <a:ea typeface="Unna"/>
                <a:cs typeface="Unna"/>
                <a:sym typeface="Unna"/>
              </a:defRPr>
            </a:lvl5pPr>
            <a:lvl6pPr lvl="5" rtl="0">
              <a:lnSpc>
                <a:spcPct val="100000"/>
              </a:lnSpc>
              <a:spcBef>
                <a:spcPts val="0"/>
              </a:spcBef>
              <a:spcAft>
                <a:spcPts val="0"/>
              </a:spcAft>
              <a:buSzPts val="2400"/>
              <a:buFont typeface="Unna"/>
              <a:buNone/>
              <a:defRPr sz="3200">
                <a:latin typeface="Unna"/>
                <a:ea typeface="Unna"/>
                <a:cs typeface="Unna"/>
                <a:sym typeface="Unna"/>
              </a:defRPr>
            </a:lvl6pPr>
            <a:lvl7pPr lvl="6" rtl="0">
              <a:lnSpc>
                <a:spcPct val="100000"/>
              </a:lnSpc>
              <a:spcBef>
                <a:spcPts val="0"/>
              </a:spcBef>
              <a:spcAft>
                <a:spcPts val="0"/>
              </a:spcAft>
              <a:buSzPts val="2400"/>
              <a:buFont typeface="Unna"/>
              <a:buNone/>
              <a:defRPr sz="3200">
                <a:latin typeface="Unna"/>
                <a:ea typeface="Unna"/>
                <a:cs typeface="Unna"/>
                <a:sym typeface="Unna"/>
              </a:defRPr>
            </a:lvl7pPr>
            <a:lvl8pPr lvl="7" rtl="0">
              <a:lnSpc>
                <a:spcPct val="100000"/>
              </a:lnSpc>
              <a:spcBef>
                <a:spcPts val="0"/>
              </a:spcBef>
              <a:spcAft>
                <a:spcPts val="0"/>
              </a:spcAft>
              <a:buSzPts val="2400"/>
              <a:buFont typeface="Unna"/>
              <a:buNone/>
              <a:defRPr sz="3200">
                <a:latin typeface="Unna"/>
                <a:ea typeface="Unna"/>
                <a:cs typeface="Unna"/>
                <a:sym typeface="Unna"/>
              </a:defRPr>
            </a:lvl8pPr>
            <a:lvl9pPr lvl="8"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173" name="Google Shape;173;p28"/>
          <p:cNvSpPr txBox="1">
            <a:spLocks noGrp="1"/>
          </p:cNvSpPr>
          <p:nvPr>
            <p:ph type="subTitle" idx="4"/>
          </p:nvPr>
        </p:nvSpPr>
        <p:spPr>
          <a:xfrm>
            <a:off x="2805681" y="4593767"/>
            <a:ext cx="2930000" cy="9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fr-FR"/>
              <a:t>Modifiez le style des sous-titres du masque</a:t>
            </a:r>
            <a:endParaRPr/>
          </a:p>
        </p:txBody>
      </p:sp>
      <p:sp>
        <p:nvSpPr>
          <p:cNvPr id="174" name="Google Shape;174;p28"/>
          <p:cNvSpPr txBox="1">
            <a:spLocks noGrp="1"/>
          </p:cNvSpPr>
          <p:nvPr>
            <p:ph type="subTitle" idx="5"/>
          </p:nvPr>
        </p:nvSpPr>
        <p:spPr>
          <a:xfrm>
            <a:off x="7548267" y="2020033"/>
            <a:ext cx="2930000" cy="4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3200">
                <a:latin typeface="Unna"/>
                <a:ea typeface="Unna"/>
                <a:cs typeface="Unna"/>
                <a:sym typeface="Unna"/>
              </a:defRPr>
            </a:lvl1pPr>
            <a:lvl2pPr lvl="1" rtl="0">
              <a:lnSpc>
                <a:spcPct val="100000"/>
              </a:lnSpc>
              <a:spcBef>
                <a:spcPts val="0"/>
              </a:spcBef>
              <a:spcAft>
                <a:spcPts val="0"/>
              </a:spcAft>
              <a:buSzPts val="2400"/>
              <a:buFont typeface="Unna"/>
              <a:buNone/>
              <a:defRPr sz="3200">
                <a:latin typeface="Unna"/>
                <a:ea typeface="Unna"/>
                <a:cs typeface="Unna"/>
                <a:sym typeface="Unna"/>
              </a:defRPr>
            </a:lvl2pPr>
            <a:lvl3pPr lvl="2" rtl="0">
              <a:lnSpc>
                <a:spcPct val="100000"/>
              </a:lnSpc>
              <a:spcBef>
                <a:spcPts val="0"/>
              </a:spcBef>
              <a:spcAft>
                <a:spcPts val="0"/>
              </a:spcAft>
              <a:buSzPts val="2400"/>
              <a:buFont typeface="Unna"/>
              <a:buNone/>
              <a:defRPr sz="3200">
                <a:latin typeface="Unna"/>
                <a:ea typeface="Unna"/>
                <a:cs typeface="Unna"/>
                <a:sym typeface="Unna"/>
              </a:defRPr>
            </a:lvl3pPr>
            <a:lvl4pPr lvl="3" rtl="0">
              <a:lnSpc>
                <a:spcPct val="100000"/>
              </a:lnSpc>
              <a:spcBef>
                <a:spcPts val="0"/>
              </a:spcBef>
              <a:spcAft>
                <a:spcPts val="0"/>
              </a:spcAft>
              <a:buSzPts val="2400"/>
              <a:buFont typeface="Unna"/>
              <a:buNone/>
              <a:defRPr sz="3200">
                <a:latin typeface="Unna"/>
                <a:ea typeface="Unna"/>
                <a:cs typeface="Unna"/>
                <a:sym typeface="Unna"/>
              </a:defRPr>
            </a:lvl4pPr>
            <a:lvl5pPr lvl="4" rtl="0">
              <a:lnSpc>
                <a:spcPct val="100000"/>
              </a:lnSpc>
              <a:spcBef>
                <a:spcPts val="0"/>
              </a:spcBef>
              <a:spcAft>
                <a:spcPts val="0"/>
              </a:spcAft>
              <a:buSzPts val="2400"/>
              <a:buFont typeface="Unna"/>
              <a:buNone/>
              <a:defRPr sz="3200">
                <a:latin typeface="Unna"/>
                <a:ea typeface="Unna"/>
                <a:cs typeface="Unna"/>
                <a:sym typeface="Unna"/>
              </a:defRPr>
            </a:lvl5pPr>
            <a:lvl6pPr lvl="5" rtl="0">
              <a:lnSpc>
                <a:spcPct val="100000"/>
              </a:lnSpc>
              <a:spcBef>
                <a:spcPts val="0"/>
              </a:spcBef>
              <a:spcAft>
                <a:spcPts val="0"/>
              </a:spcAft>
              <a:buSzPts val="2400"/>
              <a:buFont typeface="Unna"/>
              <a:buNone/>
              <a:defRPr sz="3200">
                <a:latin typeface="Unna"/>
                <a:ea typeface="Unna"/>
                <a:cs typeface="Unna"/>
                <a:sym typeface="Unna"/>
              </a:defRPr>
            </a:lvl6pPr>
            <a:lvl7pPr lvl="6" rtl="0">
              <a:lnSpc>
                <a:spcPct val="100000"/>
              </a:lnSpc>
              <a:spcBef>
                <a:spcPts val="0"/>
              </a:spcBef>
              <a:spcAft>
                <a:spcPts val="0"/>
              </a:spcAft>
              <a:buSzPts val="2400"/>
              <a:buFont typeface="Unna"/>
              <a:buNone/>
              <a:defRPr sz="3200">
                <a:latin typeface="Unna"/>
                <a:ea typeface="Unna"/>
                <a:cs typeface="Unna"/>
                <a:sym typeface="Unna"/>
              </a:defRPr>
            </a:lvl7pPr>
            <a:lvl8pPr lvl="7" rtl="0">
              <a:lnSpc>
                <a:spcPct val="100000"/>
              </a:lnSpc>
              <a:spcBef>
                <a:spcPts val="0"/>
              </a:spcBef>
              <a:spcAft>
                <a:spcPts val="0"/>
              </a:spcAft>
              <a:buSzPts val="2400"/>
              <a:buFont typeface="Unna"/>
              <a:buNone/>
              <a:defRPr sz="3200">
                <a:latin typeface="Unna"/>
                <a:ea typeface="Unna"/>
                <a:cs typeface="Unna"/>
                <a:sym typeface="Unna"/>
              </a:defRPr>
            </a:lvl8pPr>
            <a:lvl9pPr lvl="8"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175" name="Google Shape;175;p28"/>
          <p:cNvSpPr txBox="1">
            <a:spLocks noGrp="1"/>
          </p:cNvSpPr>
          <p:nvPr>
            <p:ph type="subTitle" idx="6"/>
          </p:nvPr>
        </p:nvSpPr>
        <p:spPr>
          <a:xfrm>
            <a:off x="7548281" y="2564667"/>
            <a:ext cx="2930000" cy="9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fr-FR"/>
              <a:t>Modifiez le style des sous-titres du masque</a:t>
            </a:r>
            <a:endParaRPr/>
          </a:p>
        </p:txBody>
      </p:sp>
      <p:sp>
        <p:nvSpPr>
          <p:cNvPr id="176" name="Google Shape;176;p28"/>
          <p:cNvSpPr txBox="1">
            <a:spLocks noGrp="1"/>
          </p:cNvSpPr>
          <p:nvPr>
            <p:ph type="subTitle" idx="7"/>
          </p:nvPr>
        </p:nvSpPr>
        <p:spPr>
          <a:xfrm>
            <a:off x="7548267" y="4049133"/>
            <a:ext cx="2930000" cy="44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3200">
                <a:latin typeface="Unna"/>
                <a:ea typeface="Unna"/>
                <a:cs typeface="Unna"/>
                <a:sym typeface="Unna"/>
              </a:defRPr>
            </a:lvl1pPr>
            <a:lvl2pPr lvl="1" rtl="0">
              <a:lnSpc>
                <a:spcPct val="100000"/>
              </a:lnSpc>
              <a:spcBef>
                <a:spcPts val="0"/>
              </a:spcBef>
              <a:spcAft>
                <a:spcPts val="0"/>
              </a:spcAft>
              <a:buSzPts val="2400"/>
              <a:buFont typeface="Unna"/>
              <a:buNone/>
              <a:defRPr sz="3200">
                <a:latin typeface="Unna"/>
                <a:ea typeface="Unna"/>
                <a:cs typeface="Unna"/>
                <a:sym typeface="Unna"/>
              </a:defRPr>
            </a:lvl2pPr>
            <a:lvl3pPr lvl="2" rtl="0">
              <a:lnSpc>
                <a:spcPct val="100000"/>
              </a:lnSpc>
              <a:spcBef>
                <a:spcPts val="0"/>
              </a:spcBef>
              <a:spcAft>
                <a:spcPts val="0"/>
              </a:spcAft>
              <a:buSzPts val="2400"/>
              <a:buFont typeface="Unna"/>
              <a:buNone/>
              <a:defRPr sz="3200">
                <a:latin typeface="Unna"/>
                <a:ea typeface="Unna"/>
                <a:cs typeface="Unna"/>
                <a:sym typeface="Unna"/>
              </a:defRPr>
            </a:lvl3pPr>
            <a:lvl4pPr lvl="3" rtl="0">
              <a:lnSpc>
                <a:spcPct val="100000"/>
              </a:lnSpc>
              <a:spcBef>
                <a:spcPts val="0"/>
              </a:spcBef>
              <a:spcAft>
                <a:spcPts val="0"/>
              </a:spcAft>
              <a:buSzPts val="2400"/>
              <a:buFont typeface="Unna"/>
              <a:buNone/>
              <a:defRPr sz="3200">
                <a:latin typeface="Unna"/>
                <a:ea typeface="Unna"/>
                <a:cs typeface="Unna"/>
                <a:sym typeface="Unna"/>
              </a:defRPr>
            </a:lvl4pPr>
            <a:lvl5pPr lvl="4" rtl="0">
              <a:lnSpc>
                <a:spcPct val="100000"/>
              </a:lnSpc>
              <a:spcBef>
                <a:spcPts val="0"/>
              </a:spcBef>
              <a:spcAft>
                <a:spcPts val="0"/>
              </a:spcAft>
              <a:buSzPts val="2400"/>
              <a:buFont typeface="Unna"/>
              <a:buNone/>
              <a:defRPr sz="3200">
                <a:latin typeface="Unna"/>
                <a:ea typeface="Unna"/>
                <a:cs typeface="Unna"/>
                <a:sym typeface="Unna"/>
              </a:defRPr>
            </a:lvl5pPr>
            <a:lvl6pPr lvl="5" rtl="0">
              <a:lnSpc>
                <a:spcPct val="100000"/>
              </a:lnSpc>
              <a:spcBef>
                <a:spcPts val="0"/>
              </a:spcBef>
              <a:spcAft>
                <a:spcPts val="0"/>
              </a:spcAft>
              <a:buSzPts val="2400"/>
              <a:buFont typeface="Unna"/>
              <a:buNone/>
              <a:defRPr sz="3200">
                <a:latin typeface="Unna"/>
                <a:ea typeface="Unna"/>
                <a:cs typeface="Unna"/>
                <a:sym typeface="Unna"/>
              </a:defRPr>
            </a:lvl6pPr>
            <a:lvl7pPr lvl="6" rtl="0">
              <a:lnSpc>
                <a:spcPct val="100000"/>
              </a:lnSpc>
              <a:spcBef>
                <a:spcPts val="0"/>
              </a:spcBef>
              <a:spcAft>
                <a:spcPts val="0"/>
              </a:spcAft>
              <a:buSzPts val="2400"/>
              <a:buFont typeface="Unna"/>
              <a:buNone/>
              <a:defRPr sz="3200">
                <a:latin typeface="Unna"/>
                <a:ea typeface="Unna"/>
                <a:cs typeface="Unna"/>
                <a:sym typeface="Unna"/>
              </a:defRPr>
            </a:lvl7pPr>
            <a:lvl8pPr lvl="7" rtl="0">
              <a:lnSpc>
                <a:spcPct val="100000"/>
              </a:lnSpc>
              <a:spcBef>
                <a:spcPts val="0"/>
              </a:spcBef>
              <a:spcAft>
                <a:spcPts val="0"/>
              </a:spcAft>
              <a:buSzPts val="2400"/>
              <a:buFont typeface="Unna"/>
              <a:buNone/>
              <a:defRPr sz="3200">
                <a:latin typeface="Unna"/>
                <a:ea typeface="Unna"/>
                <a:cs typeface="Unna"/>
                <a:sym typeface="Unna"/>
              </a:defRPr>
            </a:lvl8pPr>
            <a:lvl9pPr lvl="8"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177" name="Google Shape;177;p28"/>
          <p:cNvSpPr txBox="1">
            <a:spLocks noGrp="1"/>
          </p:cNvSpPr>
          <p:nvPr>
            <p:ph type="subTitle" idx="8"/>
          </p:nvPr>
        </p:nvSpPr>
        <p:spPr>
          <a:xfrm>
            <a:off x="7548281" y="4593767"/>
            <a:ext cx="2930000" cy="9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fr-FR"/>
              <a:t>Modifiez le style des sous-titres du masque</a:t>
            </a:r>
            <a:endParaRPr/>
          </a:p>
        </p:txBody>
      </p:sp>
    </p:spTree>
    <p:extLst>
      <p:ext uri="{BB962C8B-B14F-4D97-AF65-F5344CB8AC3E}">
        <p14:creationId xmlns:p14="http://schemas.microsoft.com/office/powerpoint/2010/main" val="23826536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dk1"/>
        </a:solidFill>
        <a:effectLst/>
      </p:bgPr>
    </p:bg>
    <p:spTree>
      <p:nvGrpSpPr>
        <p:cNvPr id="1" name="Shape 178"/>
        <p:cNvGrpSpPr/>
        <p:nvPr/>
      </p:nvGrpSpPr>
      <p:grpSpPr>
        <a:xfrm>
          <a:off x="0" y="0"/>
          <a:ext cx="0" cy="0"/>
          <a:chOff x="0" y="0"/>
          <a:chExt cx="0" cy="0"/>
        </a:xfrm>
      </p:grpSpPr>
      <p:pic>
        <p:nvPicPr>
          <p:cNvPr id="179" name="Google Shape;179;p29"/>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80" name="Google Shape;180;p29"/>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81" name="Google Shape;181;p29"/>
          <p:cNvSpPr txBox="1">
            <a:spLocks noGrp="1"/>
          </p:cNvSpPr>
          <p:nvPr>
            <p:ph type="title"/>
          </p:nvPr>
        </p:nvSpPr>
        <p:spPr>
          <a:xfrm>
            <a:off x="950967" y="719367"/>
            <a:ext cx="10290000" cy="6376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r>
              <a:rPr lang="fr-FR"/>
              <a:t>Modifiez le style du titre</a:t>
            </a:r>
            <a:endParaRPr/>
          </a:p>
        </p:txBody>
      </p:sp>
      <p:sp>
        <p:nvSpPr>
          <p:cNvPr id="182" name="Google Shape;182;p29"/>
          <p:cNvSpPr txBox="1">
            <a:spLocks noGrp="1"/>
          </p:cNvSpPr>
          <p:nvPr>
            <p:ph type="subTitle" idx="1"/>
          </p:nvPr>
        </p:nvSpPr>
        <p:spPr>
          <a:xfrm>
            <a:off x="1311165" y="2020033"/>
            <a:ext cx="28800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183" name="Google Shape;183;p29"/>
          <p:cNvSpPr txBox="1">
            <a:spLocks noGrp="1"/>
          </p:cNvSpPr>
          <p:nvPr>
            <p:ph type="subTitle" idx="2"/>
          </p:nvPr>
        </p:nvSpPr>
        <p:spPr>
          <a:xfrm>
            <a:off x="1311180" y="2564667"/>
            <a:ext cx="28800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84" name="Google Shape;184;p29"/>
          <p:cNvSpPr txBox="1">
            <a:spLocks noGrp="1"/>
          </p:cNvSpPr>
          <p:nvPr>
            <p:ph type="subTitle" idx="3"/>
          </p:nvPr>
        </p:nvSpPr>
        <p:spPr>
          <a:xfrm>
            <a:off x="1311165" y="4049133"/>
            <a:ext cx="28800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185" name="Google Shape;185;p29"/>
          <p:cNvSpPr txBox="1">
            <a:spLocks noGrp="1"/>
          </p:cNvSpPr>
          <p:nvPr>
            <p:ph type="subTitle" idx="4"/>
          </p:nvPr>
        </p:nvSpPr>
        <p:spPr>
          <a:xfrm>
            <a:off x="1311180" y="4593767"/>
            <a:ext cx="28800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86" name="Google Shape;186;p29"/>
          <p:cNvSpPr txBox="1">
            <a:spLocks noGrp="1"/>
          </p:cNvSpPr>
          <p:nvPr>
            <p:ph type="subTitle" idx="5"/>
          </p:nvPr>
        </p:nvSpPr>
        <p:spPr>
          <a:xfrm>
            <a:off x="8000832" y="2020033"/>
            <a:ext cx="28800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187" name="Google Shape;187;p29"/>
          <p:cNvSpPr txBox="1">
            <a:spLocks noGrp="1"/>
          </p:cNvSpPr>
          <p:nvPr>
            <p:ph type="subTitle" idx="6"/>
          </p:nvPr>
        </p:nvSpPr>
        <p:spPr>
          <a:xfrm>
            <a:off x="8000847" y="2564667"/>
            <a:ext cx="28800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88" name="Google Shape;188;p29"/>
          <p:cNvSpPr txBox="1">
            <a:spLocks noGrp="1"/>
          </p:cNvSpPr>
          <p:nvPr>
            <p:ph type="subTitle" idx="7"/>
          </p:nvPr>
        </p:nvSpPr>
        <p:spPr>
          <a:xfrm>
            <a:off x="8000832" y="4049133"/>
            <a:ext cx="28800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189" name="Google Shape;189;p29"/>
          <p:cNvSpPr txBox="1">
            <a:spLocks noGrp="1"/>
          </p:cNvSpPr>
          <p:nvPr>
            <p:ph type="subTitle" idx="8"/>
          </p:nvPr>
        </p:nvSpPr>
        <p:spPr>
          <a:xfrm>
            <a:off x="8000847" y="4593767"/>
            <a:ext cx="28800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90" name="Google Shape;190;p29"/>
          <p:cNvSpPr txBox="1">
            <a:spLocks noGrp="1"/>
          </p:cNvSpPr>
          <p:nvPr>
            <p:ph type="subTitle" idx="9"/>
          </p:nvPr>
        </p:nvSpPr>
        <p:spPr>
          <a:xfrm>
            <a:off x="4655999" y="2020033"/>
            <a:ext cx="28800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191" name="Google Shape;191;p29"/>
          <p:cNvSpPr txBox="1">
            <a:spLocks noGrp="1"/>
          </p:cNvSpPr>
          <p:nvPr>
            <p:ph type="subTitle" idx="13"/>
          </p:nvPr>
        </p:nvSpPr>
        <p:spPr>
          <a:xfrm>
            <a:off x="4656013" y="2564667"/>
            <a:ext cx="28800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92" name="Google Shape;192;p29"/>
          <p:cNvSpPr txBox="1">
            <a:spLocks noGrp="1"/>
          </p:cNvSpPr>
          <p:nvPr>
            <p:ph type="subTitle" idx="14"/>
          </p:nvPr>
        </p:nvSpPr>
        <p:spPr>
          <a:xfrm>
            <a:off x="4655999" y="4049133"/>
            <a:ext cx="2880000" cy="4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Unna"/>
              <a:buNone/>
              <a:defRPr sz="3200">
                <a:latin typeface="Unna"/>
                <a:ea typeface="Unna"/>
                <a:cs typeface="Unna"/>
                <a:sym typeface="Unna"/>
              </a:defRPr>
            </a:lvl1pPr>
            <a:lvl2pPr lvl="1" algn="ctr" rtl="0">
              <a:lnSpc>
                <a:spcPct val="100000"/>
              </a:lnSpc>
              <a:spcBef>
                <a:spcPts val="0"/>
              </a:spcBef>
              <a:spcAft>
                <a:spcPts val="0"/>
              </a:spcAft>
              <a:buSzPts val="2400"/>
              <a:buFont typeface="Unna"/>
              <a:buNone/>
              <a:defRPr sz="3200">
                <a:latin typeface="Unna"/>
                <a:ea typeface="Unna"/>
                <a:cs typeface="Unna"/>
                <a:sym typeface="Unna"/>
              </a:defRPr>
            </a:lvl2pPr>
            <a:lvl3pPr lvl="2" algn="ctr" rtl="0">
              <a:lnSpc>
                <a:spcPct val="100000"/>
              </a:lnSpc>
              <a:spcBef>
                <a:spcPts val="0"/>
              </a:spcBef>
              <a:spcAft>
                <a:spcPts val="0"/>
              </a:spcAft>
              <a:buSzPts val="2400"/>
              <a:buFont typeface="Unna"/>
              <a:buNone/>
              <a:defRPr sz="3200">
                <a:latin typeface="Unna"/>
                <a:ea typeface="Unna"/>
                <a:cs typeface="Unna"/>
                <a:sym typeface="Unna"/>
              </a:defRPr>
            </a:lvl3pPr>
            <a:lvl4pPr lvl="3" algn="ctr" rtl="0">
              <a:lnSpc>
                <a:spcPct val="100000"/>
              </a:lnSpc>
              <a:spcBef>
                <a:spcPts val="0"/>
              </a:spcBef>
              <a:spcAft>
                <a:spcPts val="0"/>
              </a:spcAft>
              <a:buSzPts val="2400"/>
              <a:buFont typeface="Unna"/>
              <a:buNone/>
              <a:defRPr sz="3200">
                <a:latin typeface="Unna"/>
                <a:ea typeface="Unna"/>
                <a:cs typeface="Unna"/>
                <a:sym typeface="Unna"/>
              </a:defRPr>
            </a:lvl4pPr>
            <a:lvl5pPr lvl="4" algn="ctr" rtl="0">
              <a:lnSpc>
                <a:spcPct val="100000"/>
              </a:lnSpc>
              <a:spcBef>
                <a:spcPts val="0"/>
              </a:spcBef>
              <a:spcAft>
                <a:spcPts val="0"/>
              </a:spcAft>
              <a:buSzPts val="2400"/>
              <a:buFont typeface="Unna"/>
              <a:buNone/>
              <a:defRPr sz="3200">
                <a:latin typeface="Unna"/>
                <a:ea typeface="Unna"/>
                <a:cs typeface="Unna"/>
                <a:sym typeface="Unna"/>
              </a:defRPr>
            </a:lvl5pPr>
            <a:lvl6pPr lvl="5" algn="ctr" rtl="0">
              <a:lnSpc>
                <a:spcPct val="100000"/>
              </a:lnSpc>
              <a:spcBef>
                <a:spcPts val="0"/>
              </a:spcBef>
              <a:spcAft>
                <a:spcPts val="0"/>
              </a:spcAft>
              <a:buSzPts val="2400"/>
              <a:buFont typeface="Unna"/>
              <a:buNone/>
              <a:defRPr sz="3200">
                <a:latin typeface="Unna"/>
                <a:ea typeface="Unna"/>
                <a:cs typeface="Unna"/>
                <a:sym typeface="Unna"/>
              </a:defRPr>
            </a:lvl6pPr>
            <a:lvl7pPr lvl="6" algn="ctr" rtl="0">
              <a:lnSpc>
                <a:spcPct val="100000"/>
              </a:lnSpc>
              <a:spcBef>
                <a:spcPts val="0"/>
              </a:spcBef>
              <a:spcAft>
                <a:spcPts val="0"/>
              </a:spcAft>
              <a:buSzPts val="2400"/>
              <a:buFont typeface="Unna"/>
              <a:buNone/>
              <a:defRPr sz="3200">
                <a:latin typeface="Unna"/>
                <a:ea typeface="Unna"/>
                <a:cs typeface="Unna"/>
                <a:sym typeface="Unna"/>
              </a:defRPr>
            </a:lvl7pPr>
            <a:lvl8pPr lvl="7" algn="ctr" rtl="0">
              <a:lnSpc>
                <a:spcPct val="100000"/>
              </a:lnSpc>
              <a:spcBef>
                <a:spcPts val="0"/>
              </a:spcBef>
              <a:spcAft>
                <a:spcPts val="0"/>
              </a:spcAft>
              <a:buSzPts val="2400"/>
              <a:buFont typeface="Unna"/>
              <a:buNone/>
              <a:defRPr sz="3200">
                <a:latin typeface="Unna"/>
                <a:ea typeface="Unna"/>
                <a:cs typeface="Unna"/>
                <a:sym typeface="Unna"/>
              </a:defRPr>
            </a:lvl8pPr>
            <a:lvl9pPr lvl="8" algn="ctr" rtl="0">
              <a:lnSpc>
                <a:spcPct val="100000"/>
              </a:lnSpc>
              <a:spcBef>
                <a:spcPts val="0"/>
              </a:spcBef>
              <a:spcAft>
                <a:spcPts val="0"/>
              </a:spcAft>
              <a:buSzPts val="2400"/>
              <a:buFont typeface="Unna"/>
              <a:buNone/>
              <a:defRPr sz="3200">
                <a:latin typeface="Unna"/>
                <a:ea typeface="Unna"/>
                <a:cs typeface="Unna"/>
                <a:sym typeface="Unna"/>
              </a:defRPr>
            </a:lvl9pPr>
          </a:lstStyle>
          <a:p>
            <a:r>
              <a:rPr lang="fr-FR"/>
              <a:t>Modifiez le style des sous-titres du masque</a:t>
            </a:r>
            <a:endParaRPr/>
          </a:p>
        </p:txBody>
      </p:sp>
      <p:sp>
        <p:nvSpPr>
          <p:cNvPr id="193" name="Google Shape;193;p29"/>
          <p:cNvSpPr txBox="1">
            <a:spLocks noGrp="1"/>
          </p:cNvSpPr>
          <p:nvPr>
            <p:ph type="subTitle" idx="15"/>
          </p:nvPr>
        </p:nvSpPr>
        <p:spPr>
          <a:xfrm>
            <a:off x="4656013" y="4593767"/>
            <a:ext cx="2880000" cy="9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Tree>
    <p:extLst>
      <p:ext uri="{BB962C8B-B14F-4D97-AF65-F5344CB8AC3E}">
        <p14:creationId xmlns:p14="http://schemas.microsoft.com/office/powerpoint/2010/main" val="14435159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1"/>
        </a:solidFill>
        <a:effectLst/>
      </p:bgPr>
    </p:bg>
    <p:spTree>
      <p:nvGrpSpPr>
        <p:cNvPr id="1" name="Shape 194"/>
        <p:cNvGrpSpPr/>
        <p:nvPr/>
      </p:nvGrpSpPr>
      <p:grpSpPr>
        <a:xfrm>
          <a:off x="0" y="0"/>
          <a:ext cx="0" cy="0"/>
          <a:chOff x="0" y="0"/>
          <a:chExt cx="0" cy="0"/>
        </a:xfrm>
      </p:grpSpPr>
      <p:pic>
        <p:nvPicPr>
          <p:cNvPr id="195" name="Google Shape;195;p30"/>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196" name="Google Shape;196;p30"/>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97" name="Google Shape;197;p30"/>
          <p:cNvSpPr txBox="1">
            <a:spLocks noGrp="1"/>
          </p:cNvSpPr>
          <p:nvPr>
            <p:ph type="title"/>
          </p:nvPr>
        </p:nvSpPr>
        <p:spPr>
          <a:xfrm>
            <a:off x="3505600" y="1070235"/>
            <a:ext cx="5180800" cy="9240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8000"/>
            </a:lvl1pPr>
            <a:lvl2pPr lvl="1">
              <a:spcBef>
                <a:spcPts val="0"/>
              </a:spcBef>
              <a:spcAft>
                <a:spcPts val="0"/>
              </a:spcAft>
              <a:buSzPts val="6000"/>
              <a:buNone/>
              <a:defRPr sz="8000"/>
            </a:lvl2pPr>
            <a:lvl3pPr lvl="2">
              <a:spcBef>
                <a:spcPts val="0"/>
              </a:spcBef>
              <a:spcAft>
                <a:spcPts val="0"/>
              </a:spcAft>
              <a:buSzPts val="6000"/>
              <a:buNone/>
              <a:defRPr sz="8000"/>
            </a:lvl3pPr>
            <a:lvl4pPr lvl="3">
              <a:spcBef>
                <a:spcPts val="0"/>
              </a:spcBef>
              <a:spcAft>
                <a:spcPts val="0"/>
              </a:spcAft>
              <a:buSzPts val="6000"/>
              <a:buNone/>
              <a:defRPr sz="8000"/>
            </a:lvl4pPr>
            <a:lvl5pPr lvl="4">
              <a:spcBef>
                <a:spcPts val="0"/>
              </a:spcBef>
              <a:spcAft>
                <a:spcPts val="0"/>
              </a:spcAft>
              <a:buSzPts val="6000"/>
              <a:buNone/>
              <a:defRPr sz="8000"/>
            </a:lvl5pPr>
            <a:lvl6pPr lvl="5">
              <a:spcBef>
                <a:spcPts val="0"/>
              </a:spcBef>
              <a:spcAft>
                <a:spcPts val="0"/>
              </a:spcAft>
              <a:buSzPts val="6000"/>
              <a:buNone/>
              <a:defRPr sz="8000"/>
            </a:lvl6pPr>
            <a:lvl7pPr lvl="6">
              <a:spcBef>
                <a:spcPts val="0"/>
              </a:spcBef>
              <a:spcAft>
                <a:spcPts val="0"/>
              </a:spcAft>
              <a:buSzPts val="6000"/>
              <a:buNone/>
              <a:defRPr sz="8000"/>
            </a:lvl7pPr>
            <a:lvl8pPr lvl="7">
              <a:spcBef>
                <a:spcPts val="0"/>
              </a:spcBef>
              <a:spcAft>
                <a:spcPts val="0"/>
              </a:spcAft>
              <a:buSzPts val="6000"/>
              <a:buNone/>
              <a:defRPr sz="8000"/>
            </a:lvl8pPr>
            <a:lvl9pPr lvl="8">
              <a:spcBef>
                <a:spcPts val="0"/>
              </a:spcBef>
              <a:spcAft>
                <a:spcPts val="0"/>
              </a:spcAft>
              <a:buSzPts val="6000"/>
              <a:buNone/>
              <a:defRPr sz="8000"/>
            </a:lvl9pPr>
          </a:lstStyle>
          <a:p>
            <a:r>
              <a:rPr lang="fr-FR"/>
              <a:t>Modifiez le style du titre</a:t>
            </a:r>
            <a:endParaRPr/>
          </a:p>
        </p:txBody>
      </p:sp>
      <p:sp>
        <p:nvSpPr>
          <p:cNvPr id="198" name="Google Shape;198;p30"/>
          <p:cNvSpPr txBox="1">
            <a:spLocks noGrp="1"/>
          </p:cNvSpPr>
          <p:nvPr>
            <p:ph type="subTitle" idx="1"/>
          </p:nvPr>
        </p:nvSpPr>
        <p:spPr>
          <a:xfrm>
            <a:off x="3505600" y="3165500"/>
            <a:ext cx="5180800" cy="11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Raleway Medium"/>
              <a:buNone/>
              <a:defRPr sz="2133">
                <a:latin typeface="Raleway Medium"/>
                <a:ea typeface="Raleway Medium"/>
                <a:cs typeface="Raleway Medium"/>
                <a:sym typeface="Raleway Medium"/>
              </a:defRPr>
            </a:lvl1pPr>
            <a:lvl2pPr lvl="1" algn="ctr" rtl="0">
              <a:lnSpc>
                <a:spcPct val="100000"/>
              </a:lnSpc>
              <a:spcBef>
                <a:spcPts val="0"/>
              </a:spcBef>
              <a:spcAft>
                <a:spcPts val="0"/>
              </a:spcAft>
              <a:buSzPts val="1600"/>
              <a:buFont typeface="Raleway Medium"/>
              <a:buNone/>
              <a:defRPr sz="2133">
                <a:latin typeface="Raleway Medium"/>
                <a:ea typeface="Raleway Medium"/>
                <a:cs typeface="Raleway Medium"/>
                <a:sym typeface="Raleway Medium"/>
              </a:defRPr>
            </a:lvl2pPr>
            <a:lvl3pPr lvl="2" algn="ctr" rtl="0">
              <a:lnSpc>
                <a:spcPct val="100000"/>
              </a:lnSpc>
              <a:spcBef>
                <a:spcPts val="0"/>
              </a:spcBef>
              <a:spcAft>
                <a:spcPts val="0"/>
              </a:spcAft>
              <a:buSzPts val="1600"/>
              <a:buFont typeface="Raleway Medium"/>
              <a:buNone/>
              <a:defRPr sz="2133">
                <a:latin typeface="Raleway Medium"/>
                <a:ea typeface="Raleway Medium"/>
                <a:cs typeface="Raleway Medium"/>
                <a:sym typeface="Raleway Medium"/>
              </a:defRPr>
            </a:lvl3pPr>
            <a:lvl4pPr lvl="3" algn="ctr" rtl="0">
              <a:lnSpc>
                <a:spcPct val="100000"/>
              </a:lnSpc>
              <a:spcBef>
                <a:spcPts val="0"/>
              </a:spcBef>
              <a:spcAft>
                <a:spcPts val="0"/>
              </a:spcAft>
              <a:buSzPts val="1600"/>
              <a:buFont typeface="Raleway Medium"/>
              <a:buNone/>
              <a:defRPr sz="2133">
                <a:latin typeface="Raleway Medium"/>
                <a:ea typeface="Raleway Medium"/>
                <a:cs typeface="Raleway Medium"/>
                <a:sym typeface="Raleway Medium"/>
              </a:defRPr>
            </a:lvl4pPr>
            <a:lvl5pPr lvl="4" algn="ctr" rtl="0">
              <a:lnSpc>
                <a:spcPct val="100000"/>
              </a:lnSpc>
              <a:spcBef>
                <a:spcPts val="0"/>
              </a:spcBef>
              <a:spcAft>
                <a:spcPts val="0"/>
              </a:spcAft>
              <a:buSzPts val="1600"/>
              <a:buFont typeface="Raleway Medium"/>
              <a:buNone/>
              <a:defRPr sz="2133">
                <a:latin typeface="Raleway Medium"/>
                <a:ea typeface="Raleway Medium"/>
                <a:cs typeface="Raleway Medium"/>
                <a:sym typeface="Raleway Medium"/>
              </a:defRPr>
            </a:lvl5pPr>
            <a:lvl6pPr lvl="5" algn="ctr" rtl="0">
              <a:lnSpc>
                <a:spcPct val="100000"/>
              </a:lnSpc>
              <a:spcBef>
                <a:spcPts val="0"/>
              </a:spcBef>
              <a:spcAft>
                <a:spcPts val="0"/>
              </a:spcAft>
              <a:buSzPts val="1600"/>
              <a:buFont typeface="Raleway Medium"/>
              <a:buNone/>
              <a:defRPr sz="2133">
                <a:latin typeface="Raleway Medium"/>
                <a:ea typeface="Raleway Medium"/>
                <a:cs typeface="Raleway Medium"/>
                <a:sym typeface="Raleway Medium"/>
              </a:defRPr>
            </a:lvl6pPr>
            <a:lvl7pPr lvl="6" algn="ctr" rtl="0">
              <a:lnSpc>
                <a:spcPct val="100000"/>
              </a:lnSpc>
              <a:spcBef>
                <a:spcPts val="0"/>
              </a:spcBef>
              <a:spcAft>
                <a:spcPts val="0"/>
              </a:spcAft>
              <a:buSzPts val="1600"/>
              <a:buFont typeface="Raleway Medium"/>
              <a:buNone/>
              <a:defRPr sz="2133">
                <a:latin typeface="Raleway Medium"/>
                <a:ea typeface="Raleway Medium"/>
                <a:cs typeface="Raleway Medium"/>
                <a:sym typeface="Raleway Medium"/>
              </a:defRPr>
            </a:lvl7pPr>
            <a:lvl8pPr lvl="7" algn="ctr" rtl="0">
              <a:lnSpc>
                <a:spcPct val="100000"/>
              </a:lnSpc>
              <a:spcBef>
                <a:spcPts val="0"/>
              </a:spcBef>
              <a:spcAft>
                <a:spcPts val="0"/>
              </a:spcAft>
              <a:buSzPts val="1600"/>
              <a:buFont typeface="Raleway Medium"/>
              <a:buNone/>
              <a:defRPr sz="2133">
                <a:latin typeface="Raleway Medium"/>
                <a:ea typeface="Raleway Medium"/>
                <a:cs typeface="Raleway Medium"/>
                <a:sym typeface="Raleway Medium"/>
              </a:defRPr>
            </a:lvl8pPr>
            <a:lvl9pPr lvl="8" algn="ctr" rtl="0">
              <a:lnSpc>
                <a:spcPct val="100000"/>
              </a:lnSpc>
              <a:spcBef>
                <a:spcPts val="0"/>
              </a:spcBef>
              <a:spcAft>
                <a:spcPts val="0"/>
              </a:spcAft>
              <a:buSzPts val="1600"/>
              <a:buFont typeface="Raleway Medium"/>
              <a:buNone/>
              <a:defRPr sz="2133">
                <a:latin typeface="Raleway Medium"/>
                <a:ea typeface="Raleway Medium"/>
                <a:cs typeface="Raleway Medium"/>
                <a:sym typeface="Raleway Medium"/>
              </a:defRPr>
            </a:lvl9pPr>
          </a:lstStyle>
          <a:p>
            <a:r>
              <a:rPr lang="fr-FR"/>
              <a:t>Modifiez le style des sous-titres du masque</a:t>
            </a:r>
            <a:endParaRPr/>
          </a:p>
        </p:txBody>
      </p:sp>
      <p:sp>
        <p:nvSpPr>
          <p:cNvPr id="199" name="Google Shape;199;p30"/>
          <p:cNvSpPr txBox="1"/>
          <p:nvPr/>
        </p:nvSpPr>
        <p:spPr>
          <a:xfrm>
            <a:off x="3505600" y="4478867"/>
            <a:ext cx="5180800" cy="824000"/>
          </a:xfrm>
          <a:prstGeom prst="rect">
            <a:avLst/>
          </a:prstGeom>
          <a:noFill/>
          <a:ln>
            <a:noFill/>
          </a:ln>
        </p:spPr>
        <p:txBody>
          <a:bodyPr spcFirstLastPara="1" wrap="square" lIns="172700" tIns="172700" rIns="172700" bIns="172700" anchor="ctr" anchorCtr="0">
            <a:noAutofit/>
          </a:bodyPr>
          <a:lstStyle/>
          <a:p>
            <a:pPr marL="0" lvl="0" indent="0" algn="ctr" rtl="0">
              <a:lnSpc>
                <a:spcPct val="100000"/>
              </a:lnSpc>
              <a:spcBef>
                <a:spcPts val="0"/>
              </a:spcBef>
              <a:spcAft>
                <a:spcPts val="0"/>
              </a:spcAft>
              <a:buSzPts val="1018"/>
              <a:buNone/>
            </a:pPr>
            <a:r>
              <a:rPr lang="en" sz="1600">
                <a:solidFill>
                  <a:schemeClr val="dk1"/>
                </a:solidFill>
                <a:latin typeface="Raleway"/>
                <a:ea typeface="Raleway"/>
                <a:cs typeface="Raleway"/>
                <a:sym typeface="Raleway"/>
              </a:rPr>
              <a:t>Credits: This presentation template was created by </a:t>
            </a:r>
            <a:r>
              <a:rPr lang="en" sz="1600">
                <a:solidFill>
                  <a:schemeClr val="dk1"/>
                </a:solidFill>
                <a:uFill>
                  <a:noFill/>
                </a:uFill>
                <a:latin typeface="Raleway SemiBold"/>
                <a:ea typeface="Raleway SemiBold"/>
                <a:cs typeface="Raleway SemiBold"/>
                <a:sym typeface="Raleway SemiBold"/>
                <a:hlinkClick r:id="rId4">
                  <a:extLst>
                    <a:ext uri="{A12FA001-AC4F-418D-AE19-62706E023703}">
                      <ahyp:hlinkClr xmlns:ahyp="http://schemas.microsoft.com/office/drawing/2018/hyperlinkcolor" val="tx"/>
                    </a:ext>
                  </a:extLst>
                </a:hlinkClick>
              </a:rPr>
              <a:t>Slidesgo</a:t>
            </a:r>
            <a:r>
              <a:rPr lang="en" sz="1600">
                <a:solidFill>
                  <a:schemeClr val="dk1"/>
                </a:solidFill>
                <a:latin typeface="Raleway"/>
                <a:ea typeface="Raleway"/>
                <a:cs typeface="Raleway"/>
                <a:sym typeface="Raleway"/>
              </a:rPr>
              <a:t>, including icons by </a:t>
            </a:r>
            <a:r>
              <a:rPr lang="en" sz="1600">
                <a:solidFill>
                  <a:schemeClr val="dk1"/>
                </a:solidFill>
                <a:uFill>
                  <a:noFill/>
                </a:uFill>
                <a:latin typeface="Raleway SemiBold"/>
                <a:ea typeface="Raleway SemiBold"/>
                <a:cs typeface="Raleway SemiBold"/>
                <a:sym typeface="Raleway SemiBold"/>
                <a:hlinkClick r:id="rId5">
                  <a:extLst>
                    <a:ext uri="{A12FA001-AC4F-418D-AE19-62706E023703}">
                      <ahyp:hlinkClr xmlns:ahyp="http://schemas.microsoft.com/office/drawing/2018/hyperlinkcolor" val="tx"/>
                    </a:ext>
                  </a:extLst>
                </a:hlinkClick>
              </a:rPr>
              <a:t>Flaticon</a:t>
            </a:r>
            <a:r>
              <a:rPr lang="en" sz="1600">
                <a:solidFill>
                  <a:schemeClr val="dk1"/>
                </a:solidFill>
                <a:latin typeface="Raleway"/>
                <a:ea typeface="Raleway"/>
                <a:cs typeface="Raleway"/>
                <a:sym typeface="Raleway"/>
              </a:rPr>
              <a:t>, and infographics &amp; images by </a:t>
            </a:r>
            <a:r>
              <a:rPr lang="en" sz="1600">
                <a:solidFill>
                  <a:schemeClr val="dk1"/>
                </a:solidFill>
                <a:uFill>
                  <a:noFill/>
                </a:uFill>
                <a:latin typeface="Raleway SemiBold"/>
                <a:ea typeface="Raleway SemiBold"/>
                <a:cs typeface="Raleway SemiBold"/>
                <a:sym typeface="Raleway SemiBold"/>
                <a:hlinkClick r:id="rId6">
                  <a:extLst>
                    <a:ext uri="{A12FA001-AC4F-418D-AE19-62706E023703}">
                      <ahyp:hlinkClr xmlns:ahyp="http://schemas.microsoft.com/office/drawing/2018/hyperlinkcolor" val="tx"/>
                    </a:ext>
                  </a:extLst>
                </a:hlinkClick>
              </a:rPr>
              <a:t>Freepik</a:t>
            </a:r>
            <a:endParaRPr sz="1600">
              <a:solidFill>
                <a:schemeClr val="dk1"/>
              </a:solidFill>
              <a:latin typeface="Raleway"/>
              <a:ea typeface="Raleway"/>
              <a:cs typeface="Raleway"/>
              <a:sym typeface="Raleway"/>
            </a:endParaRPr>
          </a:p>
        </p:txBody>
      </p:sp>
      <p:sp>
        <p:nvSpPr>
          <p:cNvPr id="200" name="Google Shape;200;p30"/>
          <p:cNvSpPr txBox="1">
            <a:spLocks noGrp="1"/>
          </p:cNvSpPr>
          <p:nvPr>
            <p:ph type="subTitle" idx="2"/>
          </p:nvPr>
        </p:nvSpPr>
        <p:spPr>
          <a:xfrm>
            <a:off x="3505600" y="5446233"/>
            <a:ext cx="5180800" cy="3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Raleway Medium"/>
              <a:buNone/>
              <a:defRPr sz="1600">
                <a:latin typeface="Raleway Medium"/>
                <a:ea typeface="Raleway Medium"/>
                <a:cs typeface="Raleway Medium"/>
                <a:sym typeface="Raleway Medium"/>
              </a:defRPr>
            </a:lvl1pPr>
            <a:lvl2pPr lvl="1" algn="ctr" rtl="0">
              <a:lnSpc>
                <a:spcPct val="100000"/>
              </a:lnSpc>
              <a:spcBef>
                <a:spcPts val="0"/>
              </a:spcBef>
              <a:spcAft>
                <a:spcPts val="0"/>
              </a:spcAft>
              <a:buSzPts val="1200"/>
              <a:buFont typeface="Raleway Medium"/>
              <a:buNone/>
              <a:defRPr sz="1600">
                <a:latin typeface="Raleway Medium"/>
                <a:ea typeface="Raleway Medium"/>
                <a:cs typeface="Raleway Medium"/>
                <a:sym typeface="Raleway Medium"/>
              </a:defRPr>
            </a:lvl2pPr>
            <a:lvl3pPr lvl="2" algn="ctr" rtl="0">
              <a:lnSpc>
                <a:spcPct val="100000"/>
              </a:lnSpc>
              <a:spcBef>
                <a:spcPts val="0"/>
              </a:spcBef>
              <a:spcAft>
                <a:spcPts val="0"/>
              </a:spcAft>
              <a:buSzPts val="1200"/>
              <a:buFont typeface="Raleway Medium"/>
              <a:buNone/>
              <a:defRPr sz="1600">
                <a:latin typeface="Raleway Medium"/>
                <a:ea typeface="Raleway Medium"/>
                <a:cs typeface="Raleway Medium"/>
                <a:sym typeface="Raleway Medium"/>
              </a:defRPr>
            </a:lvl3pPr>
            <a:lvl4pPr lvl="3" algn="ctr" rtl="0">
              <a:lnSpc>
                <a:spcPct val="100000"/>
              </a:lnSpc>
              <a:spcBef>
                <a:spcPts val="0"/>
              </a:spcBef>
              <a:spcAft>
                <a:spcPts val="0"/>
              </a:spcAft>
              <a:buSzPts val="1200"/>
              <a:buFont typeface="Raleway Medium"/>
              <a:buNone/>
              <a:defRPr sz="1600">
                <a:latin typeface="Raleway Medium"/>
                <a:ea typeface="Raleway Medium"/>
                <a:cs typeface="Raleway Medium"/>
                <a:sym typeface="Raleway Medium"/>
              </a:defRPr>
            </a:lvl4pPr>
            <a:lvl5pPr lvl="4" algn="ctr" rtl="0">
              <a:lnSpc>
                <a:spcPct val="100000"/>
              </a:lnSpc>
              <a:spcBef>
                <a:spcPts val="0"/>
              </a:spcBef>
              <a:spcAft>
                <a:spcPts val="0"/>
              </a:spcAft>
              <a:buSzPts val="1200"/>
              <a:buFont typeface="Raleway Medium"/>
              <a:buNone/>
              <a:defRPr sz="1600">
                <a:latin typeface="Raleway Medium"/>
                <a:ea typeface="Raleway Medium"/>
                <a:cs typeface="Raleway Medium"/>
                <a:sym typeface="Raleway Medium"/>
              </a:defRPr>
            </a:lvl5pPr>
            <a:lvl6pPr lvl="5" algn="ctr" rtl="0">
              <a:lnSpc>
                <a:spcPct val="100000"/>
              </a:lnSpc>
              <a:spcBef>
                <a:spcPts val="0"/>
              </a:spcBef>
              <a:spcAft>
                <a:spcPts val="0"/>
              </a:spcAft>
              <a:buSzPts val="1200"/>
              <a:buFont typeface="Raleway Medium"/>
              <a:buNone/>
              <a:defRPr sz="1600">
                <a:latin typeface="Raleway Medium"/>
                <a:ea typeface="Raleway Medium"/>
                <a:cs typeface="Raleway Medium"/>
                <a:sym typeface="Raleway Medium"/>
              </a:defRPr>
            </a:lvl6pPr>
            <a:lvl7pPr lvl="6" algn="ctr" rtl="0">
              <a:lnSpc>
                <a:spcPct val="100000"/>
              </a:lnSpc>
              <a:spcBef>
                <a:spcPts val="0"/>
              </a:spcBef>
              <a:spcAft>
                <a:spcPts val="0"/>
              </a:spcAft>
              <a:buSzPts val="1200"/>
              <a:buFont typeface="Raleway Medium"/>
              <a:buNone/>
              <a:defRPr sz="1600">
                <a:latin typeface="Raleway Medium"/>
                <a:ea typeface="Raleway Medium"/>
                <a:cs typeface="Raleway Medium"/>
                <a:sym typeface="Raleway Medium"/>
              </a:defRPr>
            </a:lvl7pPr>
            <a:lvl8pPr lvl="7" algn="ctr" rtl="0">
              <a:lnSpc>
                <a:spcPct val="100000"/>
              </a:lnSpc>
              <a:spcBef>
                <a:spcPts val="0"/>
              </a:spcBef>
              <a:spcAft>
                <a:spcPts val="0"/>
              </a:spcAft>
              <a:buSzPts val="1200"/>
              <a:buFont typeface="Raleway Medium"/>
              <a:buNone/>
              <a:defRPr sz="1600">
                <a:latin typeface="Raleway Medium"/>
                <a:ea typeface="Raleway Medium"/>
                <a:cs typeface="Raleway Medium"/>
                <a:sym typeface="Raleway Medium"/>
              </a:defRPr>
            </a:lvl8pPr>
            <a:lvl9pPr lvl="8" algn="ctr" rtl="0">
              <a:lnSpc>
                <a:spcPct val="100000"/>
              </a:lnSpc>
              <a:spcBef>
                <a:spcPts val="0"/>
              </a:spcBef>
              <a:spcAft>
                <a:spcPts val="0"/>
              </a:spcAft>
              <a:buSzPts val="1200"/>
              <a:buFont typeface="Raleway Medium"/>
              <a:buNone/>
              <a:defRPr sz="1600">
                <a:latin typeface="Raleway Medium"/>
                <a:ea typeface="Raleway Medium"/>
                <a:cs typeface="Raleway Medium"/>
                <a:sym typeface="Raleway Medium"/>
              </a:defRPr>
            </a:lvl9pPr>
          </a:lstStyle>
          <a:p>
            <a:r>
              <a:rPr lang="fr-FR"/>
              <a:t>Modifiez le style des sous-titres du masque</a:t>
            </a:r>
            <a:endParaRPr/>
          </a:p>
        </p:txBody>
      </p:sp>
    </p:spTree>
    <p:extLst>
      <p:ext uri="{BB962C8B-B14F-4D97-AF65-F5344CB8AC3E}">
        <p14:creationId xmlns:p14="http://schemas.microsoft.com/office/powerpoint/2010/main" val="408360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2000600" y="2152400"/>
            <a:ext cx="8190800" cy="2553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4800"/>
              <a:buNone/>
              <a:defRPr sz="10133"/>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fr-FR"/>
              <a:t>Modifiez le style du titre</a:t>
            </a:r>
            <a:endParaRPr/>
          </a:p>
        </p:txBody>
      </p:sp>
    </p:spTree>
    <p:extLst>
      <p:ext uri="{BB962C8B-B14F-4D97-AF65-F5344CB8AC3E}">
        <p14:creationId xmlns:p14="http://schemas.microsoft.com/office/powerpoint/2010/main" val="13433613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dk1"/>
        </a:solidFill>
        <a:effectLst/>
      </p:bgPr>
    </p:bg>
    <p:spTree>
      <p:nvGrpSpPr>
        <p:cNvPr id="1" name="Shape 201"/>
        <p:cNvGrpSpPr/>
        <p:nvPr/>
      </p:nvGrpSpPr>
      <p:grpSpPr>
        <a:xfrm>
          <a:off x="0" y="0"/>
          <a:ext cx="0" cy="0"/>
          <a:chOff x="0" y="0"/>
          <a:chExt cx="0" cy="0"/>
        </a:xfrm>
      </p:grpSpPr>
      <p:pic>
        <p:nvPicPr>
          <p:cNvPr id="202" name="Google Shape;202;p31"/>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203" name="Google Shape;203;p31"/>
          <p:cNvPicPr preferRelativeResize="0"/>
          <p:nvPr/>
        </p:nvPicPr>
        <p:blipFill rotWithShape="1">
          <a:blip r:embed="rId3">
            <a:alphaModFix/>
          </a:blip>
          <a:srcRect/>
          <a:stretch/>
        </p:blipFill>
        <p:spPr>
          <a:xfrm>
            <a:off x="-48799" y="-48733"/>
            <a:ext cx="12289597" cy="6955465"/>
          </a:xfrm>
          <a:prstGeom prst="rect">
            <a:avLst/>
          </a:prstGeom>
          <a:noFill/>
          <a:ln>
            <a:noFill/>
          </a:ln>
        </p:spPr>
      </p:pic>
    </p:spTree>
    <p:extLst>
      <p:ext uri="{BB962C8B-B14F-4D97-AF65-F5344CB8AC3E}">
        <p14:creationId xmlns:p14="http://schemas.microsoft.com/office/powerpoint/2010/main" val="20972836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dk1"/>
        </a:solidFill>
        <a:effectLst/>
      </p:bgPr>
    </p:bg>
    <p:spTree>
      <p:nvGrpSpPr>
        <p:cNvPr id="1" name="Shape 204"/>
        <p:cNvGrpSpPr/>
        <p:nvPr/>
      </p:nvGrpSpPr>
      <p:grpSpPr>
        <a:xfrm>
          <a:off x="0" y="0"/>
          <a:ext cx="0" cy="0"/>
          <a:chOff x="0" y="0"/>
          <a:chExt cx="0" cy="0"/>
        </a:xfrm>
      </p:grpSpPr>
      <p:pic>
        <p:nvPicPr>
          <p:cNvPr id="205" name="Google Shape;205;p32"/>
          <p:cNvPicPr preferRelativeResize="0"/>
          <p:nvPr/>
        </p:nvPicPr>
        <p:blipFill>
          <a:blip r:embed="rId2">
            <a:alphaModFix/>
          </a:blip>
          <a:stretch>
            <a:fillRect/>
          </a:stretch>
        </p:blipFill>
        <p:spPr>
          <a:xfrm>
            <a:off x="-36717" y="-38383"/>
            <a:ext cx="12265433" cy="6934765"/>
          </a:xfrm>
          <a:prstGeom prst="rect">
            <a:avLst/>
          </a:prstGeom>
          <a:noFill/>
          <a:ln>
            <a:noFill/>
          </a:ln>
        </p:spPr>
      </p:pic>
      <p:pic>
        <p:nvPicPr>
          <p:cNvPr id="206" name="Google Shape;206;p32"/>
          <p:cNvPicPr preferRelativeResize="0"/>
          <p:nvPr/>
        </p:nvPicPr>
        <p:blipFill rotWithShape="1">
          <a:blip r:embed="rId3">
            <a:alphaModFix/>
          </a:blip>
          <a:srcRect/>
          <a:stretch/>
        </p:blipFill>
        <p:spPr>
          <a:xfrm>
            <a:off x="-48799" y="-48733"/>
            <a:ext cx="12289597" cy="6955465"/>
          </a:xfrm>
          <a:prstGeom prst="rect">
            <a:avLst/>
          </a:prstGeom>
          <a:noFill/>
          <a:ln>
            <a:noFill/>
          </a:ln>
        </p:spPr>
      </p:pic>
    </p:spTree>
    <p:extLst>
      <p:ext uri="{BB962C8B-B14F-4D97-AF65-F5344CB8AC3E}">
        <p14:creationId xmlns:p14="http://schemas.microsoft.com/office/powerpoint/2010/main" val="12597774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10"/>
        <p:cNvGrpSpPr/>
        <p:nvPr/>
      </p:nvGrpSpPr>
      <p:grpSpPr>
        <a:xfrm>
          <a:off x="0" y="0"/>
          <a:ext cx="0" cy="0"/>
          <a:chOff x="0" y="0"/>
          <a:chExt cx="0" cy="0"/>
        </a:xfrm>
      </p:grpSpPr>
    </p:spTree>
    <p:extLst>
      <p:ext uri="{BB962C8B-B14F-4D97-AF65-F5344CB8AC3E}">
        <p14:creationId xmlns:p14="http://schemas.microsoft.com/office/powerpoint/2010/main" val="11260213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fr-FR"/>
              <a:t>Modifiez le style du titre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06325412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3"/>
        <p:cNvGrpSpPr/>
        <p:nvPr/>
      </p:nvGrpSpPr>
      <p:grpSpPr>
        <a:xfrm>
          <a:off x="0" y="0"/>
          <a:ext cx="0" cy="0"/>
          <a:chOff x="0" y="0"/>
          <a:chExt cx="0" cy="0"/>
        </a:xfrm>
      </p:grpSpPr>
      <p:sp>
        <p:nvSpPr>
          <p:cNvPr id="16" name="Google Shape;16;p3"/>
          <p:cNvSpPr txBox="1">
            <a:spLocks noGrp="1"/>
          </p:cNvSpPr>
          <p:nvPr>
            <p:ph type="title"/>
          </p:nvPr>
        </p:nvSpPr>
        <p:spPr>
          <a:xfrm>
            <a:off x="2930200" y="2771651"/>
            <a:ext cx="6331600" cy="110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6000"/>
            </a:lvl1pPr>
            <a:lvl2pPr lvl="1" algn="ctr">
              <a:spcBef>
                <a:spcPts val="0"/>
              </a:spcBef>
              <a:spcAft>
                <a:spcPts val="0"/>
              </a:spcAft>
              <a:buSzPts val="4500"/>
              <a:buNone/>
              <a:defRPr sz="6000"/>
            </a:lvl2pPr>
            <a:lvl3pPr lvl="2" algn="ctr">
              <a:spcBef>
                <a:spcPts val="0"/>
              </a:spcBef>
              <a:spcAft>
                <a:spcPts val="0"/>
              </a:spcAft>
              <a:buSzPts val="4500"/>
              <a:buNone/>
              <a:defRPr sz="6000"/>
            </a:lvl3pPr>
            <a:lvl4pPr lvl="3" algn="ctr">
              <a:spcBef>
                <a:spcPts val="0"/>
              </a:spcBef>
              <a:spcAft>
                <a:spcPts val="0"/>
              </a:spcAft>
              <a:buSzPts val="4500"/>
              <a:buNone/>
              <a:defRPr sz="6000"/>
            </a:lvl4pPr>
            <a:lvl5pPr lvl="4" algn="ctr">
              <a:spcBef>
                <a:spcPts val="0"/>
              </a:spcBef>
              <a:spcAft>
                <a:spcPts val="0"/>
              </a:spcAft>
              <a:buSzPts val="4500"/>
              <a:buNone/>
              <a:defRPr sz="6000"/>
            </a:lvl5pPr>
            <a:lvl6pPr lvl="5" algn="ctr">
              <a:spcBef>
                <a:spcPts val="0"/>
              </a:spcBef>
              <a:spcAft>
                <a:spcPts val="0"/>
              </a:spcAft>
              <a:buSzPts val="4500"/>
              <a:buNone/>
              <a:defRPr sz="6000"/>
            </a:lvl6pPr>
            <a:lvl7pPr lvl="6" algn="ctr">
              <a:spcBef>
                <a:spcPts val="0"/>
              </a:spcBef>
              <a:spcAft>
                <a:spcPts val="0"/>
              </a:spcAft>
              <a:buSzPts val="4500"/>
              <a:buNone/>
              <a:defRPr sz="6000"/>
            </a:lvl7pPr>
            <a:lvl8pPr lvl="7" algn="ctr">
              <a:spcBef>
                <a:spcPts val="0"/>
              </a:spcBef>
              <a:spcAft>
                <a:spcPts val="0"/>
              </a:spcAft>
              <a:buSzPts val="4500"/>
              <a:buNone/>
              <a:defRPr sz="6000"/>
            </a:lvl8pPr>
            <a:lvl9pPr lvl="8" algn="ctr">
              <a:spcBef>
                <a:spcPts val="0"/>
              </a:spcBef>
              <a:spcAft>
                <a:spcPts val="0"/>
              </a:spcAft>
              <a:buSzPts val="4500"/>
              <a:buNone/>
              <a:defRPr sz="6000"/>
            </a:lvl9pPr>
          </a:lstStyle>
          <a:p>
            <a:r>
              <a:rPr lang="fr-FR"/>
              <a:t>Modifiez le style du titre</a:t>
            </a:r>
            <a:endParaRPr/>
          </a:p>
        </p:txBody>
      </p:sp>
      <p:sp>
        <p:nvSpPr>
          <p:cNvPr id="17" name="Google Shape;17;p3"/>
          <p:cNvSpPr txBox="1">
            <a:spLocks noGrp="1"/>
          </p:cNvSpPr>
          <p:nvPr>
            <p:ph type="subTitle" idx="1"/>
          </p:nvPr>
        </p:nvSpPr>
        <p:spPr>
          <a:xfrm>
            <a:off x="4059200" y="4237500"/>
            <a:ext cx="4073600" cy="7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fr-FR"/>
              <a:t>Modifiez le style des sous-titres du masque</a:t>
            </a:r>
            <a:endParaRPr/>
          </a:p>
        </p:txBody>
      </p:sp>
      <p:sp>
        <p:nvSpPr>
          <p:cNvPr id="18" name="Google Shape;18;p3"/>
          <p:cNvSpPr txBox="1">
            <a:spLocks noGrp="1"/>
          </p:cNvSpPr>
          <p:nvPr>
            <p:ph type="title" idx="2" hasCustomPrompt="1"/>
          </p:nvPr>
        </p:nvSpPr>
        <p:spPr>
          <a:xfrm>
            <a:off x="2930200" y="1710017"/>
            <a:ext cx="6331600" cy="110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8000">
                <a:solidFill>
                  <a:schemeClr val="dk2"/>
                </a:solidFill>
              </a:defRPr>
            </a:lvl1pPr>
            <a:lvl2pPr lvl="1" algn="ctr" rtl="0">
              <a:spcBef>
                <a:spcPts val="0"/>
              </a:spcBef>
              <a:spcAft>
                <a:spcPts val="0"/>
              </a:spcAft>
              <a:buClr>
                <a:schemeClr val="dk2"/>
              </a:buClr>
              <a:buSzPts val="6000"/>
              <a:buNone/>
              <a:defRPr sz="8000">
                <a:solidFill>
                  <a:schemeClr val="dk2"/>
                </a:solidFill>
              </a:defRPr>
            </a:lvl2pPr>
            <a:lvl3pPr lvl="2" algn="ctr" rtl="0">
              <a:spcBef>
                <a:spcPts val="0"/>
              </a:spcBef>
              <a:spcAft>
                <a:spcPts val="0"/>
              </a:spcAft>
              <a:buClr>
                <a:schemeClr val="dk2"/>
              </a:buClr>
              <a:buSzPts val="6000"/>
              <a:buNone/>
              <a:defRPr sz="8000">
                <a:solidFill>
                  <a:schemeClr val="dk2"/>
                </a:solidFill>
              </a:defRPr>
            </a:lvl3pPr>
            <a:lvl4pPr lvl="3" algn="ctr" rtl="0">
              <a:spcBef>
                <a:spcPts val="0"/>
              </a:spcBef>
              <a:spcAft>
                <a:spcPts val="0"/>
              </a:spcAft>
              <a:buClr>
                <a:schemeClr val="dk2"/>
              </a:buClr>
              <a:buSzPts val="6000"/>
              <a:buNone/>
              <a:defRPr sz="8000">
                <a:solidFill>
                  <a:schemeClr val="dk2"/>
                </a:solidFill>
              </a:defRPr>
            </a:lvl4pPr>
            <a:lvl5pPr lvl="4" algn="ctr" rtl="0">
              <a:spcBef>
                <a:spcPts val="0"/>
              </a:spcBef>
              <a:spcAft>
                <a:spcPts val="0"/>
              </a:spcAft>
              <a:buClr>
                <a:schemeClr val="dk2"/>
              </a:buClr>
              <a:buSzPts val="6000"/>
              <a:buNone/>
              <a:defRPr sz="8000">
                <a:solidFill>
                  <a:schemeClr val="dk2"/>
                </a:solidFill>
              </a:defRPr>
            </a:lvl5pPr>
            <a:lvl6pPr lvl="5" algn="ctr" rtl="0">
              <a:spcBef>
                <a:spcPts val="0"/>
              </a:spcBef>
              <a:spcAft>
                <a:spcPts val="0"/>
              </a:spcAft>
              <a:buClr>
                <a:schemeClr val="dk2"/>
              </a:buClr>
              <a:buSzPts val="6000"/>
              <a:buNone/>
              <a:defRPr sz="8000">
                <a:solidFill>
                  <a:schemeClr val="dk2"/>
                </a:solidFill>
              </a:defRPr>
            </a:lvl6pPr>
            <a:lvl7pPr lvl="6" algn="ctr" rtl="0">
              <a:spcBef>
                <a:spcPts val="0"/>
              </a:spcBef>
              <a:spcAft>
                <a:spcPts val="0"/>
              </a:spcAft>
              <a:buClr>
                <a:schemeClr val="dk2"/>
              </a:buClr>
              <a:buSzPts val="6000"/>
              <a:buNone/>
              <a:defRPr sz="8000">
                <a:solidFill>
                  <a:schemeClr val="dk2"/>
                </a:solidFill>
              </a:defRPr>
            </a:lvl7pPr>
            <a:lvl8pPr lvl="7" algn="ctr" rtl="0">
              <a:spcBef>
                <a:spcPts val="0"/>
              </a:spcBef>
              <a:spcAft>
                <a:spcPts val="0"/>
              </a:spcAft>
              <a:buClr>
                <a:schemeClr val="dk2"/>
              </a:buClr>
              <a:buSzPts val="6000"/>
              <a:buNone/>
              <a:defRPr sz="8000">
                <a:solidFill>
                  <a:schemeClr val="dk2"/>
                </a:solidFill>
              </a:defRPr>
            </a:lvl8pPr>
            <a:lvl9pPr lvl="8" algn="ctr" rtl="0">
              <a:spcBef>
                <a:spcPts val="0"/>
              </a:spcBef>
              <a:spcAft>
                <a:spcPts val="0"/>
              </a:spcAft>
              <a:buClr>
                <a:schemeClr val="dk2"/>
              </a:buClr>
              <a:buSzPts val="6000"/>
              <a:buNone/>
              <a:defRPr sz="8000">
                <a:solidFill>
                  <a:schemeClr val="dk2"/>
                </a:solidFill>
              </a:defRPr>
            </a:lvl9pPr>
          </a:lstStyle>
          <a:p>
            <a:r>
              <a:t>xx%</a:t>
            </a:r>
          </a:p>
        </p:txBody>
      </p:sp>
    </p:spTree>
    <p:extLst>
      <p:ext uri="{BB962C8B-B14F-4D97-AF65-F5344CB8AC3E}">
        <p14:creationId xmlns:p14="http://schemas.microsoft.com/office/powerpoint/2010/main" val="41555255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fr-FR"/>
              <a:t>Modifiez le style du titre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29855558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83239979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fr-FR"/>
              <a:t>Modifiez le style du titre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E36636D-D922-432D-A958-524484B5923D}" type="datetimeFigureOut">
              <a:rPr lang="en-US" smtClean="0"/>
              <a:pPr/>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9048307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fr-FR"/>
              <a:t>Modifiez le style du titre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10662672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913795" y="2912232"/>
            <a:ext cx="5107208" cy="287896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912232"/>
            <a:ext cx="5095357" cy="287896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2/14/2024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170422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txBox="1">
            <a:spLocks noGrp="1"/>
          </p:cNvSpPr>
          <p:nvPr>
            <p:ph type="ctrTitle"/>
          </p:nvPr>
        </p:nvSpPr>
        <p:spPr>
          <a:xfrm>
            <a:off x="950967" y="2121200"/>
            <a:ext cx="6193200" cy="1251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467">
                <a:solidFill>
                  <a:schemeClr val="lt1"/>
                </a:solidFill>
              </a:defRPr>
            </a:lvl1pPr>
            <a:lvl2pPr lvl="1" rtl="0">
              <a:spcBef>
                <a:spcPts val="0"/>
              </a:spcBef>
              <a:spcAft>
                <a:spcPts val="0"/>
              </a:spcAft>
              <a:buClr>
                <a:srgbClr val="000000"/>
              </a:buClr>
              <a:buSzPts val="1600"/>
              <a:buNone/>
              <a:defRPr sz="2133">
                <a:solidFill>
                  <a:srgbClr val="000000"/>
                </a:solidFill>
              </a:defRPr>
            </a:lvl2pPr>
            <a:lvl3pPr lvl="2" rtl="0">
              <a:spcBef>
                <a:spcPts val="0"/>
              </a:spcBef>
              <a:spcAft>
                <a:spcPts val="0"/>
              </a:spcAft>
              <a:buClr>
                <a:srgbClr val="000000"/>
              </a:buClr>
              <a:buSzPts val="1600"/>
              <a:buNone/>
              <a:defRPr sz="2133">
                <a:solidFill>
                  <a:srgbClr val="000000"/>
                </a:solidFill>
              </a:defRPr>
            </a:lvl3pPr>
            <a:lvl4pPr lvl="3" rtl="0">
              <a:spcBef>
                <a:spcPts val="0"/>
              </a:spcBef>
              <a:spcAft>
                <a:spcPts val="0"/>
              </a:spcAft>
              <a:buClr>
                <a:srgbClr val="000000"/>
              </a:buClr>
              <a:buSzPts val="1600"/>
              <a:buNone/>
              <a:defRPr sz="2133">
                <a:solidFill>
                  <a:srgbClr val="000000"/>
                </a:solidFill>
              </a:defRPr>
            </a:lvl4pPr>
            <a:lvl5pPr lvl="4" rtl="0">
              <a:spcBef>
                <a:spcPts val="0"/>
              </a:spcBef>
              <a:spcAft>
                <a:spcPts val="0"/>
              </a:spcAft>
              <a:buClr>
                <a:srgbClr val="000000"/>
              </a:buClr>
              <a:buSzPts val="1600"/>
              <a:buNone/>
              <a:defRPr sz="2133">
                <a:solidFill>
                  <a:srgbClr val="000000"/>
                </a:solidFill>
              </a:defRPr>
            </a:lvl5pPr>
            <a:lvl6pPr lvl="5" rtl="0">
              <a:spcBef>
                <a:spcPts val="0"/>
              </a:spcBef>
              <a:spcAft>
                <a:spcPts val="0"/>
              </a:spcAft>
              <a:buClr>
                <a:srgbClr val="000000"/>
              </a:buClr>
              <a:buSzPts val="1600"/>
              <a:buNone/>
              <a:defRPr sz="2133">
                <a:solidFill>
                  <a:srgbClr val="000000"/>
                </a:solidFill>
              </a:defRPr>
            </a:lvl6pPr>
            <a:lvl7pPr lvl="6" rtl="0">
              <a:spcBef>
                <a:spcPts val="0"/>
              </a:spcBef>
              <a:spcAft>
                <a:spcPts val="0"/>
              </a:spcAft>
              <a:buClr>
                <a:srgbClr val="000000"/>
              </a:buClr>
              <a:buSzPts val="1600"/>
              <a:buNone/>
              <a:defRPr sz="2133">
                <a:solidFill>
                  <a:srgbClr val="000000"/>
                </a:solidFill>
              </a:defRPr>
            </a:lvl7pPr>
            <a:lvl8pPr lvl="7" rtl="0">
              <a:spcBef>
                <a:spcPts val="0"/>
              </a:spcBef>
              <a:spcAft>
                <a:spcPts val="0"/>
              </a:spcAft>
              <a:buClr>
                <a:srgbClr val="000000"/>
              </a:buClr>
              <a:buSzPts val="1600"/>
              <a:buNone/>
              <a:defRPr sz="2133">
                <a:solidFill>
                  <a:srgbClr val="000000"/>
                </a:solidFill>
              </a:defRPr>
            </a:lvl8pPr>
            <a:lvl9pPr lvl="8" rtl="0">
              <a:spcBef>
                <a:spcPts val="0"/>
              </a:spcBef>
              <a:spcAft>
                <a:spcPts val="0"/>
              </a:spcAft>
              <a:buClr>
                <a:srgbClr val="000000"/>
              </a:buClr>
              <a:buSzPts val="1600"/>
              <a:buNone/>
              <a:defRPr sz="2133">
                <a:solidFill>
                  <a:srgbClr val="000000"/>
                </a:solidFill>
              </a:defRPr>
            </a:lvl9pPr>
          </a:lstStyle>
          <a:p>
            <a:r>
              <a:rPr lang="fr-FR"/>
              <a:t>Modifiez le style du titre</a:t>
            </a:r>
            <a:endParaRPr/>
          </a:p>
        </p:txBody>
      </p:sp>
      <p:sp>
        <p:nvSpPr>
          <p:cNvPr id="38" name="Google Shape;38;p9"/>
          <p:cNvSpPr txBox="1">
            <a:spLocks noGrp="1"/>
          </p:cNvSpPr>
          <p:nvPr>
            <p:ph type="subTitle" idx="1"/>
          </p:nvPr>
        </p:nvSpPr>
        <p:spPr>
          <a:xfrm>
            <a:off x="950967" y="3278300"/>
            <a:ext cx="5326800" cy="1534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867"/>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fr-FR"/>
              <a:t>Modifiez le style des sous-titres du masque</a:t>
            </a:r>
            <a:endParaRPr/>
          </a:p>
        </p:txBody>
      </p:sp>
    </p:spTree>
    <p:extLst>
      <p:ext uri="{BB962C8B-B14F-4D97-AF65-F5344CB8AC3E}">
        <p14:creationId xmlns:p14="http://schemas.microsoft.com/office/powerpoint/2010/main" val="11678989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smtClean="0"/>
              <a:pPr/>
              <a:t>2/14/2024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342081307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2/14/2024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57297873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fr-FR"/>
              <a:t>Modifiez le style du titre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pPr/>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78336099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E36636D-D922-432D-A958-524484B5923D}" type="datetimeFigureOut">
              <a:rPr lang="en-US" smtClean="0"/>
              <a:pPr/>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28247942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E59FD0C-5451-4CA0-86AF-E70AE3279989}" type="datetimeFigureOut">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5977076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E59FD0C-5451-4CA0-86AF-E70AE3279989}" type="datetimeFigureOut">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082503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E59FD0C-5451-4CA0-86AF-E70AE3279989}" type="datetimeFigureOut">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‹N°›</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8585137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E59FD0C-5451-4CA0-86AF-E70AE3279989}" type="datetimeFigureOut">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19541306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fr-FR"/>
              <a:t>Modifiez le style du titre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0E59FD0C-5451-4CA0-86AF-E70AE3279989}" type="datetimeFigureOut">
              <a:rPr lang="en-US" smtClean="0"/>
              <a:t>2/14/2024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02520453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0E59FD0C-5451-4CA0-86AF-E70AE3279989}" type="datetimeFigureOut">
              <a:rPr lang="en-US" smtClean="0"/>
              <a:t>2/14/2024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165026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4616067" y="1417933"/>
            <a:ext cx="6624800" cy="15696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533">
                <a:solidFill>
                  <a:schemeClr val="lt1"/>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fr-FR"/>
              <a:t>Modifiez le style du titre</a:t>
            </a:r>
            <a:endParaRPr/>
          </a:p>
        </p:txBody>
      </p:sp>
    </p:spTree>
    <p:extLst>
      <p:ext uri="{BB962C8B-B14F-4D97-AF65-F5344CB8AC3E}">
        <p14:creationId xmlns:p14="http://schemas.microsoft.com/office/powerpoint/2010/main" val="12671806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03465980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00171697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255600" y="2808867"/>
            <a:ext cx="5950400" cy="1859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5733">
                <a:solidFill>
                  <a:schemeClr val="dk2"/>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fr-FR"/>
              <a:t>Modifiez le style du titre</a:t>
            </a:r>
            <a:endParaRPr/>
          </a:p>
        </p:txBody>
      </p:sp>
      <p:sp>
        <p:nvSpPr>
          <p:cNvPr id="13" name="Google Shape;13;p3"/>
          <p:cNvSpPr txBox="1">
            <a:spLocks noGrp="1"/>
          </p:cNvSpPr>
          <p:nvPr>
            <p:ph type="title" idx="2" hasCustomPrompt="1"/>
          </p:nvPr>
        </p:nvSpPr>
        <p:spPr>
          <a:xfrm>
            <a:off x="7790767" y="983348"/>
            <a:ext cx="3415200" cy="16216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12000">
                <a:solidFill>
                  <a:schemeClr val="lt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4" name="Google Shape;14;p3"/>
          <p:cNvSpPr txBox="1">
            <a:spLocks noGrp="1"/>
          </p:cNvSpPr>
          <p:nvPr>
            <p:ph type="subTitle" idx="1"/>
          </p:nvPr>
        </p:nvSpPr>
        <p:spPr>
          <a:xfrm>
            <a:off x="5561800" y="4725867"/>
            <a:ext cx="5644000" cy="64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fr-FR"/>
              <a:t>Modifiez le style des sous-titres du masque</a:t>
            </a:r>
            <a:endParaRPr/>
          </a:p>
        </p:txBody>
      </p:sp>
    </p:spTree>
    <p:extLst>
      <p:ext uri="{BB962C8B-B14F-4D97-AF65-F5344CB8AC3E}">
        <p14:creationId xmlns:p14="http://schemas.microsoft.com/office/powerpoint/2010/main" val="96532028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theme" Target="../theme/theme2.xml"/><Relationship Id="rId4"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heme" Target="../theme/theme3.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theme" Target="../theme/theme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8507"/>
            <a:ext cx="102900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1pPr>
            <a:lvl2pPr lvl="1">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2pPr>
            <a:lvl3pPr lvl="2">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3pPr>
            <a:lvl4pPr lvl="3">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4pPr>
            <a:lvl5pPr lvl="4">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5pPr>
            <a:lvl6pPr lvl="5">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6pPr>
            <a:lvl7pPr lvl="6">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7pPr>
            <a:lvl8pPr lvl="7">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8pPr>
            <a:lvl9pPr lvl="8">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950967" y="1803467"/>
            <a:ext cx="10290000" cy="43412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1pPr>
            <a:lvl2pPr marL="914400" lvl="1"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2pPr>
            <a:lvl3pPr marL="1371600" lvl="2"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3pPr>
            <a:lvl4pPr marL="1828800" lvl="3"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4pPr>
            <a:lvl5pPr marL="2286000" lvl="4"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5pPr>
            <a:lvl6pPr marL="2743200" lvl="5"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6pPr>
            <a:lvl7pPr marL="3200400" lvl="6"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7pPr>
            <a:lvl8pPr marL="3657600" lvl="7"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8pPr>
            <a:lvl9pPr marL="4114800" lvl="8"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9pPr>
          </a:lstStyle>
          <a:p>
            <a:endParaRPr/>
          </a:p>
        </p:txBody>
      </p:sp>
    </p:spTree>
    <p:extLst>
      <p:ext uri="{BB962C8B-B14F-4D97-AF65-F5344CB8AC3E}">
        <p14:creationId xmlns:p14="http://schemas.microsoft.com/office/powerpoint/2010/main" val="3051815457"/>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06"/>
        <p:cNvGrpSpPr/>
        <p:nvPr/>
      </p:nvGrpSpPr>
      <p:grpSpPr>
        <a:xfrm>
          <a:off x="0" y="0"/>
          <a:ext cx="0" cy="0"/>
          <a:chOff x="0" y="0"/>
          <a:chExt cx="0" cy="0"/>
        </a:xfrm>
      </p:grpSpPr>
      <p:sp>
        <p:nvSpPr>
          <p:cNvPr id="207" name="Google Shape;207;p3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08" name="Google Shape;208;p3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608952374"/>
      </p:ext>
    </p:extLst>
  </p:cSld>
  <p:clrMap bg1="lt1" tx1="dk1" bg2="dk2" tx2="lt2" accent1="accent1" accent2="accent2" accent3="accent3" accent4="accent4" accent5="accent5" accent6="accent6" hlink="hlink" folHlink="folHlink"/>
  <p:sldLayoutIdLst>
    <p:sldLayoutId id="2147483710" r:id="rId1"/>
    <p:sldLayoutId id="2147483711" r:id="rId2"/>
    <p:sldLayoutId id="2147483824" r:id="rId3"/>
    <p:sldLayoutId id="2147483825" r:id="rId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67"/>
            <a:ext cx="10290000" cy="6376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1pPr>
            <a:lvl2pPr lvl="1"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2pPr>
            <a:lvl3pPr lvl="2"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3pPr>
            <a:lvl4pPr lvl="3"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4pPr>
            <a:lvl5pPr lvl="4"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5pPr>
            <a:lvl6pPr lvl="5"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6pPr>
            <a:lvl7pPr lvl="6"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7pPr>
            <a:lvl8pPr lvl="7"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8pPr>
            <a:lvl9pPr lvl="8"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9pPr>
          </a:lstStyle>
          <a:p>
            <a:endParaRPr/>
          </a:p>
        </p:txBody>
      </p:sp>
      <p:sp>
        <p:nvSpPr>
          <p:cNvPr id="7" name="Google Shape;7;p1"/>
          <p:cNvSpPr txBox="1">
            <a:spLocks noGrp="1"/>
          </p:cNvSpPr>
          <p:nvPr>
            <p:ph type="body" idx="1"/>
          </p:nvPr>
        </p:nvSpPr>
        <p:spPr>
          <a:xfrm>
            <a:off x="950967" y="1729867"/>
            <a:ext cx="10290000" cy="4362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1pPr>
            <a:lvl2pPr marL="914400" lvl="1"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marL="1371600" lvl="2"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marL="1828800" lvl="3"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marL="2286000" lvl="4"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marL="2743200" lvl="5"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marL="3200400" lvl="6"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marL="3657600" lvl="7"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marL="4114800" lvl="8" indent="-317500">
              <a:lnSpc>
                <a:spcPct val="100000"/>
              </a:lnSpc>
              <a:spcBef>
                <a:spcPts val="1600"/>
              </a:spcBef>
              <a:spcAft>
                <a:spcPts val="1600"/>
              </a:spcAft>
              <a:buClr>
                <a:schemeClr val="dk1"/>
              </a:buClr>
              <a:buSzPts val="1400"/>
              <a:buFont typeface="Raleway"/>
              <a:buChar char="■"/>
              <a:defRPr>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028353798"/>
      </p:ext>
    </p:extLst>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07"/>
        <p:cNvGrpSpPr/>
        <p:nvPr/>
      </p:nvGrpSpPr>
      <p:grpSpPr>
        <a:xfrm>
          <a:off x="0" y="0"/>
          <a:ext cx="0" cy="0"/>
          <a:chOff x="0" y="0"/>
          <a:chExt cx="0" cy="0"/>
        </a:xfrm>
      </p:grpSpPr>
      <p:sp>
        <p:nvSpPr>
          <p:cNvPr id="208" name="Google Shape;208;p3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09" name="Google Shape;209;p3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07783058"/>
      </p:ext>
    </p:extLst>
  </p:cSld>
  <p:clrMap bg1="lt1" tx1="dk1" bg2="dk2" tx2="lt2" accent1="accent1" accent2="accent2" accent3="accent3" accent4="accent4" accent5="accent5" accent6="accent6" hlink="hlink" folHlink="folHlink"/>
  <p:sldLayoutIdLst>
    <p:sldLayoutId id="2147483745" r:id="rId1"/>
    <p:sldLayoutId id="2147483822" r:id="rId2"/>
    <p:sldLayoutId id="2147483823" r:id="rId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2/14/2024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‹N°›</a:t>
            </a:fld>
            <a:endParaRPr lang="en-US" dirty="0"/>
          </a:p>
        </p:txBody>
      </p:sp>
    </p:spTree>
    <p:extLst>
      <p:ext uri="{BB962C8B-B14F-4D97-AF65-F5344CB8AC3E}">
        <p14:creationId xmlns:p14="http://schemas.microsoft.com/office/powerpoint/2010/main" val="4272076738"/>
      </p:ext>
    </p:extLst>
  </p:cSld>
  <p:clrMap bg1="dk1" tx1="lt1" bg2="dk2" tx2="lt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5.xml"/></Relationships>
</file>

<file path=ppt/slides/_rels/slide1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xml"/><Relationship Id="rId1" Type="http://schemas.openxmlformats.org/officeDocument/2006/relationships/slideLayout" Target="../slideLayouts/slideLayout9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9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0.xml"/><Relationship Id="rId1" Type="http://schemas.openxmlformats.org/officeDocument/2006/relationships/slideLayout" Target="../slideLayouts/slideLayout92.xml"/><Relationship Id="rId4" Type="http://schemas.openxmlformats.org/officeDocument/2006/relationships/image" Target="../media/image6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2.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92.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9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2.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92.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92.xml"/><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92.xml"/><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2.xml"/></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microsoft.com/office/2018/10/relationships/comments" Target="../comments/modernComment_102_C88DB6CD.xml"/><Relationship Id="rId7" Type="http://schemas.openxmlformats.org/officeDocument/2006/relationships/image" Target="../media/image38.sv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3.xml"/><Relationship Id="rId16" Type="http://schemas.openxmlformats.org/officeDocument/2006/relationships/image" Target="../media/image47.svg"/><Relationship Id="rId1" Type="http://schemas.openxmlformats.org/officeDocument/2006/relationships/slideLayout" Target="../slideLayouts/slideLayout92.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2.xml"/><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92.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92.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92.xml"/></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92.xml"/><Relationship Id="rId5" Type="http://schemas.openxmlformats.org/officeDocument/2006/relationships/image" Target="../media/image59.png"/><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6DBB1A9-22FF-46E7-97B9-AE547747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E470CA70-D647-CBCD-E3A4-EE01B7CC38FB}"/>
              </a:ext>
            </a:extLst>
          </p:cNvPr>
          <p:cNvSpPr>
            <a:spLocks noGrp="1"/>
          </p:cNvSpPr>
          <p:nvPr>
            <p:ph type="ctrTitle"/>
          </p:nvPr>
        </p:nvSpPr>
        <p:spPr>
          <a:xfrm>
            <a:off x="1282704" y="1864319"/>
            <a:ext cx="5854698" cy="4278224"/>
          </a:xfrm>
        </p:spPr>
        <p:txBody>
          <a:bodyPr anchor="ctr">
            <a:normAutofit/>
          </a:bodyPr>
          <a:lstStyle/>
          <a:p>
            <a:pPr algn="r"/>
            <a:r>
              <a:rPr lang="en-US" sz="5400" dirty="0">
                <a:latin typeface="Modern No. 20" panose="02070704070505020303" pitchFamily="18" charset="0"/>
              </a:rPr>
              <a:t>League Of </a:t>
            </a:r>
            <a:r>
              <a:rPr lang="en-US" sz="5400" dirty="0" err="1">
                <a:latin typeface="Modern No. 20" panose="02070704070505020303" pitchFamily="18" charset="0"/>
              </a:rPr>
              <a:t>Personnality</a:t>
            </a:r>
            <a:endParaRPr lang="en-US" sz="5400" dirty="0">
              <a:latin typeface="Modern No. 20" panose="02070704070505020303" pitchFamily="18" charset="0"/>
            </a:endParaRPr>
          </a:p>
        </p:txBody>
      </p:sp>
      <p:sp>
        <p:nvSpPr>
          <p:cNvPr id="28" name="Subtitle 2">
            <a:extLst>
              <a:ext uri="{FF2B5EF4-FFF2-40B4-BE49-F238E27FC236}">
                <a16:creationId xmlns:a16="http://schemas.microsoft.com/office/drawing/2014/main" id="{A9D982E8-2578-DD60-FB2E-92DE39FAB360}"/>
              </a:ext>
            </a:extLst>
          </p:cNvPr>
          <p:cNvSpPr>
            <a:spLocks noGrp="1"/>
          </p:cNvSpPr>
          <p:nvPr>
            <p:ph type="subTitle" idx="1"/>
          </p:nvPr>
        </p:nvSpPr>
        <p:spPr>
          <a:xfrm>
            <a:off x="7918221" y="1289889"/>
            <a:ext cx="2989891" cy="4278223"/>
          </a:xfrm>
        </p:spPr>
        <p:txBody>
          <a:bodyPr anchor="ctr">
            <a:normAutofit/>
          </a:bodyPr>
          <a:lstStyle/>
          <a:p>
            <a:pPr algn="l"/>
            <a:r>
              <a:rPr lang="en-US">
                <a:latin typeface="Modern No. 20" panose="02070704070505020303" pitchFamily="18" charset="0"/>
              </a:rPr>
              <a:t>Projet par Ewenn Philip-Bedin </a:t>
            </a:r>
          </a:p>
        </p:txBody>
      </p:sp>
      <p:cxnSp>
        <p:nvCxnSpPr>
          <p:cNvPr id="35" name="Straight Connector 34">
            <a:extLst>
              <a:ext uri="{FF2B5EF4-FFF2-40B4-BE49-F238E27FC236}">
                <a16:creationId xmlns:a16="http://schemas.microsoft.com/office/drawing/2014/main" id="{3A1AAD47-56AD-4EE6-A88C-981D060DC2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7811" y="2473325"/>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870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6C932F1D-75A2-1018-1881-D918C786F065}"/>
              </a:ext>
            </a:extLst>
          </p:cNvPr>
          <p:cNvSpPr txBox="1"/>
          <p:nvPr/>
        </p:nvSpPr>
        <p:spPr>
          <a:xfrm>
            <a:off x="3046863" y="3278524"/>
            <a:ext cx="6093724" cy="307777"/>
          </a:xfrm>
          <a:prstGeom prst="rect">
            <a:avLst/>
          </a:prstGeom>
          <a:noFill/>
        </p:spPr>
        <p:txBody>
          <a:bodyPr wrap="square">
            <a:spAutoFit/>
          </a:bodyPr>
          <a:lstStyle/>
          <a:p>
            <a:endParaRPr lang="fr-FR" dirty="0"/>
          </a:p>
        </p:txBody>
      </p:sp>
      <p:sp>
        <p:nvSpPr>
          <p:cNvPr id="8" name="Titre 1">
            <a:extLst>
              <a:ext uri="{FF2B5EF4-FFF2-40B4-BE49-F238E27FC236}">
                <a16:creationId xmlns:a16="http://schemas.microsoft.com/office/drawing/2014/main" id="{00683018-E289-FE4E-DB9D-594F7421099D}"/>
              </a:ext>
            </a:extLst>
          </p:cNvPr>
          <p:cNvSpPr>
            <a:spLocks noGrp="1"/>
          </p:cNvSpPr>
          <p:nvPr>
            <p:ph type="title"/>
          </p:nvPr>
        </p:nvSpPr>
        <p:spPr>
          <a:xfrm flipH="1">
            <a:off x="4109553" y="163458"/>
            <a:ext cx="3972893" cy="971185"/>
          </a:xfrm>
        </p:spPr>
        <p:txBody>
          <a:bodyPr/>
          <a:lstStyle/>
          <a:p>
            <a:pPr algn="ctr"/>
            <a:r>
              <a:rPr lang="fr-FR" sz="4000" dirty="0">
                <a:solidFill>
                  <a:schemeClr val="accent3">
                    <a:lumMod val="75000"/>
                  </a:schemeClr>
                </a:solidFill>
              </a:rPr>
              <a:t>Faille </a:t>
            </a:r>
            <a:r>
              <a:rPr lang="fr-FR" sz="4000" dirty="0" err="1">
                <a:solidFill>
                  <a:schemeClr val="accent3">
                    <a:lumMod val="75000"/>
                  </a:schemeClr>
                </a:solidFill>
              </a:rPr>
              <a:t>xss</a:t>
            </a:r>
            <a:r>
              <a:rPr lang="fr-FR" sz="4000" dirty="0">
                <a:solidFill>
                  <a:schemeClr val="accent3">
                    <a:lumMod val="75000"/>
                  </a:schemeClr>
                </a:solidFill>
              </a:rPr>
              <a:t> </a:t>
            </a:r>
          </a:p>
        </p:txBody>
      </p:sp>
      <p:pic>
        <p:nvPicPr>
          <p:cNvPr id="9" name="Image 8" descr="Attaque XSS: la pire ennemie de vos applications web | by Valentin Levier |  INSA TC | Medium">
            <a:extLst>
              <a:ext uri="{FF2B5EF4-FFF2-40B4-BE49-F238E27FC236}">
                <a16:creationId xmlns:a16="http://schemas.microsoft.com/office/drawing/2014/main" id="{AE4B26AF-B74D-AD57-7889-74FEB84871AD}"/>
              </a:ext>
            </a:extLst>
          </p:cNvPr>
          <p:cNvPicPr>
            <a:picLocks/>
          </p:cNvPicPr>
          <p:nvPr/>
        </p:nvPicPr>
        <p:blipFill>
          <a:blip r:embed="rId3" cstate="print"/>
          <a:stretch>
            <a:fillRect/>
          </a:stretch>
        </p:blipFill>
        <p:spPr>
          <a:xfrm>
            <a:off x="3243832" y="1037360"/>
            <a:ext cx="5736119" cy="3449925"/>
          </a:xfrm>
          <a:prstGeom prst="rect">
            <a:avLst/>
          </a:prstGeom>
        </p:spPr>
      </p:pic>
      <p:pic>
        <p:nvPicPr>
          <p:cNvPr id="12" name="Image 11">
            <a:extLst>
              <a:ext uri="{FF2B5EF4-FFF2-40B4-BE49-F238E27FC236}">
                <a16:creationId xmlns:a16="http://schemas.microsoft.com/office/drawing/2014/main" id="{3DA1AF45-4626-7922-71ED-17B50D50F847}"/>
              </a:ext>
            </a:extLst>
          </p:cNvPr>
          <p:cNvPicPr>
            <a:picLocks noChangeAspect="1"/>
          </p:cNvPicPr>
          <p:nvPr/>
        </p:nvPicPr>
        <p:blipFill>
          <a:blip r:embed="rId4"/>
          <a:stretch>
            <a:fillRect/>
          </a:stretch>
        </p:blipFill>
        <p:spPr>
          <a:xfrm>
            <a:off x="204656" y="4798671"/>
            <a:ext cx="6078353" cy="866203"/>
          </a:xfrm>
          <a:prstGeom prst="rect">
            <a:avLst/>
          </a:prstGeom>
        </p:spPr>
      </p:pic>
      <p:pic>
        <p:nvPicPr>
          <p:cNvPr id="14" name="Image 13">
            <a:extLst>
              <a:ext uri="{FF2B5EF4-FFF2-40B4-BE49-F238E27FC236}">
                <a16:creationId xmlns:a16="http://schemas.microsoft.com/office/drawing/2014/main" id="{9BC4C464-270D-4278-0C54-5ABD183F1188}"/>
              </a:ext>
            </a:extLst>
          </p:cNvPr>
          <p:cNvPicPr>
            <a:picLocks noChangeAspect="1"/>
          </p:cNvPicPr>
          <p:nvPr/>
        </p:nvPicPr>
        <p:blipFill>
          <a:blip r:embed="rId5"/>
          <a:stretch>
            <a:fillRect/>
          </a:stretch>
        </p:blipFill>
        <p:spPr>
          <a:xfrm>
            <a:off x="7216176" y="4642255"/>
            <a:ext cx="4374259" cy="1054186"/>
          </a:xfrm>
          <a:prstGeom prst="rect">
            <a:avLst/>
          </a:prstGeom>
        </p:spPr>
      </p:pic>
      <p:pic>
        <p:nvPicPr>
          <p:cNvPr id="16" name="Image 15">
            <a:extLst>
              <a:ext uri="{FF2B5EF4-FFF2-40B4-BE49-F238E27FC236}">
                <a16:creationId xmlns:a16="http://schemas.microsoft.com/office/drawing/2014/main" id="{0994B65D-146E-F8E0-90F8-C104558E926C}"/>
              </a:ext>
            </a:extLst>
          </p:cNvPr>
          <p:cNvPicPr>
            <a:picLocks noChangeAspect="1"/>
          </p:cNvPicPr>
          <p:nvPr/>
        </p:nvPicPr>
        <p:blipFill>
          <a:blip r:embed="rId6"/>
          <a:stretch>
            <a:fillRect/>
          </a:stretch>
        </p:blipFill>
        <p:spPr>
          <a:xfrm>
            <a:off x="3111504" y="5827465"/>
            <a:ext cx="6029083" cy="753635"/>
          </a:xfrm>
          <a:prstGeom prst="rect">
            <a:avLst/>
          </a:prstGeom>
        </p:spPr>
      </p:pic>
      <p:sp>
        <p:nvSpPr>
          <p:cNvPr id="17" name="Titre 1">
            <a:extLst>
              <a:ext uri="{FF2B5EF4-FFF2-40B4-BE49-F238E27FC236}">
                <a16:creationId xmlns:a16="http://schemas.microsoft.com/office/drawing/2014/main" id="{417B1E1C-475C-37F2-085D-A6463DF5259A}"/>
              </a:ext>
            </a:extLst>
          </p:cNvPr>
          <p:cNvSpPr txBox="1">
            <a:spLocks/>
          </p:cNvSpPr>
          <p:nvPr/>
        </p:nvSpPr>
        <p:spPr>
          <a:xfrm flipH="1">
            <a:off x="0" y="163458"/>
            <a:ext cx="3441951" cy="971185"/>
          </a:xfrm>
          <a:prstGeom prst="rect">
            <a:avLst/>
          </a:prstGeom>
        </p:spPr>
        <p:txBody>
          <a:bodyPr spcFirstLastPara="1" vert="horz" wrap="square" lIns="91425" tIns="91425" rIns="91425" bIns="91425" rtlCol="0" anchor="t" anchorCtr="0">
            <a:noAutofit/>
          </a:bodyPr>
          <a:lstStyle>
            <a:lvl1pPr lvl="0" algn="r" defTabSz="914400" rtl="0" eaLnBrk="1" latinLnBrk="0" hangingPunct="1">
              <a:lnSpc>
                <a:spcPct val="90000"/>
              </a:lnSpc>
              <a:spcBef>
                <a:spcPts val="0"/>
              </a:spcBef>
              <a:spcAft>
                <a:spcPts val="0"/>
              </a:spcAft>
              <a:buSzPts val="3600"/>
              <a:buNone/>
              <a:defRPr sz="5733" b="1" i="0" kern="1200" cap="all">
                <a:solidFill>
                  <a:schemeClr val="dk2"/>
                </a:solidFill>
                <a:effectLst>
                  <a:outerShdw blurRad="50800" dist="63500" dir="2700000" algn="tl" rotWithShape="0">
                    <a:srgbClr val="000000">
                      <a:alpha val="48000"/>
                    </a:srgbClr>
                  </a:outerShdw>
                </a:effectLst>
                <a:latin typeface="+mj-lt"/>
                <a:ea typeface="+mj-ea"/>
                <a:cs typeface="+mj-cs"/>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pPr algn="ctr">
              <a:buClrTx/>
              <a:buFontTx/>
            </a:pPr>
            <a:r>
              <a:rPr lang="fr-FR" sz="4000" dirty="0">
                <a:solidFill>
                  <a:schemeClr val="tx1"/>
                </a:solidFill>
              </a:rPr>
              <a:t>Sécurité</a:t>
            </a:r>
          </a:p>
        </p:txBody>
      </p:sp>
    </p:spTree>
    <p:extLst>
      <p:ext uri="{BB962C8B-B14F-4D97-AF65-F5344CB8AC3E}">
        <p14:creationId xmlns:p14="http://schemas.microsoft.com/office/powerpoint/2010/main" val="1941476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BCCDF-0CB8-7BD1-416B-36D536DE4BF9}"/>
            </a:ext>
          </a:extLst>
        </p:cNvPr>
        <p:cNvGrpSpPr/>
        <p:nvPr/>
      </p:nvGrpSpPr>
      <p:grpSpPr>
        <a:xfrm>
          <a:off x="0" y="0"/>
          <a:ext cx="0" cy="0"/>
          <a:chOff x="0" y="0"/>
          <a:chExt cx="0" cy="0"/>
        </a:xfrm>
      </p:grpSpPr>
      <p:sp>
        <p:nvSpPr>
          <p:cNvPr id="6" name="ZoneTexte 5">
            <a:extLst>
              <a:ext uri="{FF2B5EF4-FFF2-40B4-BE49-F238E27FC236}">
                <a16:creationId xmlns:a16="http://schemas.microsoft.com/office/drawing/2014/main" id="{507FAD72-ECDB-B019-788D-C84D0905DE02}"/>
              </a:ext>
            </a:extLst>
          </p:cNvPr>
          <p:cNvSpPr txBox="1"/>
          <p:nvPr/>
        </p:nvSpPr>
        <p:spPr>
          <a:xfrm>
            <a:off x="3046863" y="3278524"/>
            <a:ext cx="6093724" cy="307777"/>
          </a:xfrm>
          <a:prstGeom prst="rect">
            <a:avLst/>
          </a:prstGeom>
          <a:noFill/>
        </p:spPr>
        <p:txBody>
          <a:bodyPr wrap="square">
            <a:spAutoFit/>
          </a:bodyPr>
          <a:lstStyle/>
          <a:p>
            <a:endParaRPr lang="fr-FR" dirty="0"/>
          </a:p>
        </p:txBody>
      </p:sp>
      <p:sp>
        <p:nvSpPr>
          <p:cNvPr id="8" name="Titre 1">
            <a:extLst>
              <a:ext uri="{FF2B5EF4-FFF2-40B4-BE49-F238E27FC236}">
                <a16:creationId xmlns:a16="http://schemas.microsoft.com/office/drawing/2014/main" id="{67D55581-36AD-D639-338E-851FEFEB89B7}"/>
              </a:ext>
            </a:extLst>
          </p:cNvPr>
          <p:cNvSpPr>
            <a:spLocks noGrp="1"/>
          </p:cNvSpPr>
          <p:nvPr>
            <p:ph type="title"/>
          </p:nvPr>
        </p:nvSpPr>
        <p:spPr>
          <a:xfrm flipH="1">
            <a:off x="3650727" y="223040"/>
            <a:ext cx="5054482" cy="1352392"/>
          </a:xfrm>
        </p:spPr>
        <p:txBody>
          <a:bodyPr/>
          <a:lstStyle/>
          <a:p>
            <a:pPr algn="ctr"/>
            <a:r>
              <a:rPr lang="fr-FR" sz="4000" dirty="0">
                <a:solidFill>
                  <a:schemeClr val="accent3">
                    <a:lumMod val="75000"/>
                  </a:schemeClr>
                </a:solidFill>
              </a:rPr>
              <a:t>Injection </a:t>
            </a:r>
            <a:r>
              <a:rPr lang="fr-FR" sz="4000" dirty="0" err="1">
                <a:solidFill>
                  <a:schemeClr val="accent3">
                    <a:lumMod val="75000"/>
                  </a:schemeClr>
                </a:solidFill>
              </a:rPr>
              <a:t>sql</a:t>
            </a:r>
            <a:endParaRPr lang="fr-FR" sz="4000" dirty="0">
              <a:solidFill>
                <a:schemeClr val="accent3">
                  <a:lumMod val="75000"/>
                </a:schemeClr>
              </a:solidFill>
            </a:endParaRPr>
          </a:p>
        </p:txBody>
      </p:sp>
      <p:pic>
        <p:nvPicPr>
          <p:cNvPr id="2" name="Image 1" descr="SQL Injection Attacks — Web-based App Security, Part 4 | Spanning">
            <a:extLst>
              <a:ext uri="{FF2B5EF4-FFF2-40B4-BE49-F238E27FC236}">
                <a16:creationId xmlns:a16="http://schemas.microsoft.com/office/drawing/2014/main" id="{9D4FD30C-CBD3-18C6-1F1A-CAEAFB7C9ECC}"/>
              </a:ext>
            </a:extLst>
          </p:cNvPr>
          <p:cNvPicPr>
            <a:picLocks/>
          </p:cNvPicPr>
          <p:nvPr/>
        </p:nvPicPr>
        <p:blipFill>
          <a:blip r:embed="rId3" cstate="print"/>
          <a:stretch>
            <a:fillRect/>
          </a:stretch>
        </p:blipFill>
        <p:spPr>
          <a:xfrm>
            <a:off x="336146" y="1117010"/>
            <a:ext cx="5394759" cy="3311295"/>
          </a:xfrm>
          <a:prstGeom prst="rect">
            <a:avLst/>
          </a:prstGeom>
        </p:spPr>
      </p:pic>
      <p:pic>
        <p:nvPicPr>
          <p:cNvPr id="4" name="Image 3">
            <a:extLst>
              <a:ext uri="{FF2B5EF4-FFF2-40B4-BE49-F238E27FC236}">
                <a16:creationId xmlns:a16="http://schemas.microsoft.com/office/drawing/2014/main" id="{B9EEB658-E83D-FDC7-D73C-7D03DEBC09D0}"/>
              </a:ext>
            </a:extLst>
          </p:cNvPr>
          <p:cNvPicPr>
            <a:picLocks noChangeAspect="1"/>
          </p:cNvPicPr>
          <p:nvPr/>
        </p:nvPicPr>
        <p:blipFill>
          <a:blip r:embed="rId4"/>
          <a:stretch>
            <a:fillRect/>
          </a:stretch>
        </p:blipFill>
        <p:spPr>
          <a:xfrm>
            <a:off x="940079" y="4794175"/>
            <a:ext cx="4905091" cy="960474"/>
          </a:xfrm>
          <a:prstGeom prst="rect">
            <a:avLst/>
          </a:prstGeom>
        </p:spPr>
      </p:pic>
      <p:pic>
        <p:nvPicPr>
          <p:cNvPr id="14" name="Image 13">
            <a:extLst>
              <a:ext uri="{FF2B5EF4-FFF2-40B4-BE49-F238E27FC236}">
                <a16:creationId xmlns:a16="http://schemas.microsoft.com/office/drawing/2014/main" id="{B8F6279E-853B-DC8A-2066-88AC89F61222}"/>
              </a:ext>
            </a:extLst>
          </p:cNvPr>
          <p:cNvPicPr>
            <a:picLocks noChangeAspect="1"/>
          </p:cNvPicPr>
          <p:nvPr/>
        </p:nvPicPr>
        <p:blipFill>
          <a:blip r:embed="rId5"/>
          <a:stretch>
            <a:fillRect/>
          </a:stretch>
        </p:blipFill>
        <p:spPr>
          <a:xfrm>
            <a:off x="6346208" y="1096302"/>
            <a:ext cx="5505096" cy="2661353"/>
          </a:xfrm>
          <a:prstGeom prst="rect">
            <a:avLst/>
          </a:prstGeom>
        </p:spPr>
      </p:pic>
      <p:pic>
        <p:nvPicPr>
          <p:cNvPr id="16" name="Image 15">
            <a:extLst>
              <a:ext uri="{FF2B5EF4-FFF2-40B4-BE49-F238E27FC236}">
                <a16:creationId xmlns:a16="http://schemas.microsoft.com/office/drawing/2014/main" id="{B02BFF26-1B29-4732-F413-9D530DC1D8D3}"/>
              </a:ext>
            </a:extLst>
          </p:cNvPr>
          <p:cNvPicPr>
            <a:picLocks noChangeAspect="1"/>
          </p:cNvPicPr>
          <p:nvPr/>
        </p:nvPicPr>
        <p:blipFill>
          <a:blip r:embed="rId6"/>
          <a:stretch>
            <a:fillRect/>
          </a:stretch>
        </p:blipFill>
        <p:spPr>
          <a:xfrm>
            <a:off x="6346208" y="3867244"/>
            <a:ext cx="4861981" cy="2415749"/>
          </a:xfrm>
          <a:prstGeom prst="rect">
            <a:avLst/>
          </a:prstGeom>
        </p:spPr>
      </p:pic>
      <p:sp>
        <p:nvSpPr>
          <p:cNvPr id="17" name="Titre 1">
            <a:extLst>
              <a:ext uri="{FF2B5EF4-FFF2-40B4-BE49-F238E27FC236}">
                <a16:creationId xmlns:a16="http://schemas.microsoft.com/office/drawing/2014/main" id="{1228CB91-F789-C4EB-1501-1935CF4EED0A}"/>
              </a:ext>
            </a:extLst>
          </p:cNvPr>
          <p:cNvSpPr txBox="1">
            <a:spLocks/>
          </p:cNvSpPr>
          <p:nvPr/>
        </p:nvSpPr>
        <p:spPr>
          <a:xfrm flipH="1">
            <a:off x="-131697" y="92740"/>
            <a:ext cx="3972893" cy="796778"/>
          </a:xfrm>
          <a:prstGeom prst="rect">
            <a:avLst/>
          </a:prstGeom>
        </p:spPr>
        <p:txBody>
          <a:bodyPr spcFirstLastPara="1" vert="horz" wrap="square" lIns="91425" tIns="91425" rIns="91425" bIns="91425" rtlCol="0" anchor="t" anchorCtr="0">
            <a:noAutofit/>
          </a:bodyPr>
          <a:lstStyle>
            <a:lvl1pPr lvl="0" algn="r" defTabSz="914400" rtl="0" eaLnBrk="1" latinLnBrk="0" hangingPunct="1">
              <a:lnSpc>
                <a:spcPct val="90000"/>
              </a:lnSpc>
              <a:spcBef>
                <a:spcPts val="0"/>
              </a:spcBef>
              <a:spcAft>
                <a:spcPts val="0"/>
              </a:spcAft>
              <a:buSzPts val="3600"/>
              <a:buNone/>
              <a:defRPr sz="5733" b="1" i="0" kern="1200" cap="all">
                <a:solidFill>
                  <a:schemeClr val="dk2"/>
                </a:solidFill>
                <a:effectLst>
                  <a:outerShdw blurRad="50800" dist="63500" dir="2700000" algn="tl" rotWithShape="0">
                    <a:srgbClr val="000000">
                      <a:alpha val="48000"/>
                    </a:srgbClr>
                  </a:outerShdw>
                </a:effectLst>
                <a:latin typeface="+mj-lt"/>
                <a:ea typeface="+mj-ea"/>
                <a:cs typeface="+mj-cs"/>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pPr algn="ctr">
              <a:buClrTx/>
              <a:buFontTx/>
            </a:pPr>
            <a:r>
              <a:rPr lang="fr-FR" sz="4000" dirty="0">
                <a:solidFill>
                  <a:schemeClr val="tx1"/>
                </a:solidFill>
              </a:rPr>
              <a:t>Sécurité</a:t>
            </a:r>
          </a:p>
        </p:txBody>
      </p:sp>
    </p:spTree>
    <p:extLst>
      <p:ext uri="{BB962C8B-B14F-4D97-AF65-F5344CB8AC3E}">
        <p14:creationId xmlns:p14="http://schemas.microsoft.com/office/powerpoint/2010/main" val="1621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08085-9C7A-5910-492F-E8CB5A37F05F}"/>
            </a:ext>
          </a:extLst>
        </p:cNvPr>
        <p:cNvGrpSpPr/>
        <p:nvPr/>
      </p:nvGrpSpPr>
      <p:grpSpPr>
        <a:xfrm>
          <a:off x="0" y="0"/>
          <a:ext cx="0" cy="0"/>
          <a:chOff x="0" y="0"/>
          <a:chExt cx="0" cy="0"/>
        </a:xfrm>
      </p:grpSpPr>
      <p:sp>
        <p:nvSpPr>
          <p:cNvPr id="6" name="ZoneTexte 5">
            <a:extLst>
              <a:ext uri="{FF2B5EF4-FFF2-40B4-BE49-F238E27FC236}">
                <a16:creationId xmlns:a16="http://schemas.microsoft.com/office/drawing/2014/main" id="{3DC81158-30CD-734C-6BFA-4A75D9049874}"/>
              </a:ext>
            </a:extLst>
          </p:cNvPr>
          <p:cNvSpPr txBox="1"/>
          <p:nvPr/>
        </p:nvSpPr>
        <p:spPr>
          <a:xfrm>
            <a:off x="3046863" y="3278524"/>
            <a:ext cx="6093724" cy="307777"/>
          </a:xfrm>
          <a:prstGeom prst="rect">
            <a:avLst/>
          </a:prstGeom>
          <a:noFill/>
        </p:spPr>
        <p:txBody>
          <a:bodyPr wrap="square">
            <a:spAutoFit/>
          </a:bodyPr>
          <a:lstStyle/>
          <a:p>
            <a:endParaRPr lang="fr-FR" dirty="0"/>
          </a:p>
        </p:txBody>
      </p:sp>
      <p:sp>
        <p:nvSpPr>
          <p:cNvPr id="8" name="Titre 1">
            <a:extLst>
              <a:ext uri="{FF2B5EF4-FFF2-40B4-BE49-F238E27FC236}">
                <a16:creationId xmlns:a16="http://schemas.microsoft.com/office/drawing/2014/main" id="{4AFBA7D4-0CFE-BF0C-9351-D2141C588A3D}"/>
              </a:ext>
            </a:extLst>
          </p:cNvPr>
          <p:cNvSpPr>
            <a:spLocks noGrp="1"/>
          </p:cNvSpPr>
          <p:nvPr>
            <p:ph type="title"/>
          </p:nvPr>
        </p:nvSpPr>
        <p:spPr>
          <a:xfrm flipH="1">
            <a:off x="4109553" y="67874"/>
            <a:ext cx="3972893" cy="1352392"/>
          </a:xfrm>
        </p:spPr>
        <p:txBody>
          <a:bodyPr/>
          <a:lstStyle/>
          <a:p>
            <a:pPr algn="ctr"/>
            <a:r>
              <a:rPr lang="fr-FR" sz="4000" dirty="0">
                <a:solidFill>
                  <a:schemeClr val="accent3">
                    <a:lumMod val="75000"/>
                  </a:schemeClr>
                </a:solidFill>
              </a:rPr>
              <a:t>Faille </a:t>
            </a:r>
            <a:r>
              <a:rPr lang="fr-FR" sz="4000" dirty="0" err="1">
                <a:solidFill>
                  <a:schemeClr val="accent3">
                    <a:lumMod val="75000"/>
                  </a:schemeClr>
                </a:solidFill>
              </a:rPr>
              <a:t>csrf</a:t>
            </a:r>
            <a:r>
              <a:rPr lang="fr-FR" sz="4000" dirty="0">
                <a:solidFill>
                  <a:schemeClr val="accent3">
                    <a:lumMod val="75000"/>
                  </a:schemeClr>
                </a:solidFill>
              </a:rPr>
              <a:t> </a:t>
            </a:r>
          </a:p>
        </p:txBody>
      </p:sp>
      <p:pic>
        <p:nvPicPr>
          <p:cNvPr id="2" name="Image 1" descr="La faille CSRF, explications et contre-mesures – Le Blog du Hacker">
            <a:extLst>
              <a:ext uri="{FF2B5EF4-FFF2-40B4-BE49-F238E27FC236}">
                <a16:creationId xmlns:a16="http://schemas.microsoft.com/office/drawing/2014/main" id="{4DCEFF41-0A4E-1E39-D73B-B304612FA746}"/>
              </a:ext>
            </a:extLst>
          </p:cNvPr>
          <p:cNvPicPr>
            <a:picLocks/>
          </p:cNvPicPr>
          <p:nvPr/>
        </p:nvPicPr>
        <p:blipFill>
          <a:blip r:embed="rId3" cstate="print"/>
          <a:stretch>
            <a:fillRect/>
          </a:stretch>
        </p:blipFill>
        <p:spPr>
          <a:xfrm>
            <a:off x="2892041" y="760408"/>
            <a:ext cx="6624702" cy="4330206"/>
          </a:xfrm>
          <a:prstGeom prst="rect">
            <a:avLst/>
          </a:prstGeom>
        </p:spPr>
      </p:pic>
      <p:pic>
        <p:nvPicPr>
          <p:cNvPr id="3" name="Image 2">
            <a:extLst>
              <a:ext uri="{FF2B5EF4-FFF2-40B4-BE49-F238E27FC236}">
                <a16:creationId xmlns:a16="http://schemas.microsoft.com/office/drawing/2014/main" id="{80771D06-1E67-DBD2-CD46-34355B72FA8A}"/>
              </a:ext>
            </a:extLst>
          </p:cNvPr>
          <p:cNvPicPr>
            <a:picLocks/>
          </p:cNvPicPr>
          <p:nvPr/>
        </p:nvPicPr>
        <p:blipFill>
          <a:blip r:embed="rId4" cstate="print"/>
          <a:stretch>
            <a:fillRect/>
          </a:stretch>
        </p:blipFill>
        <p:spPr>
          <a:xfrm>
            <a:off x="2682627" y="5444559"/>
            <a:ext cx="7043530" cy="815908"/>
          </a:xfrm>
          <a:prstGeom prst="rect">
            <a:avLst/>
          </a:prstGeom>
        </p:spPr>
      </p:pic>
      <p:sp>
        <p:nvSpPr>
          <p:cNvPr id="4" name="Titre 1">
            <a:extLst>
              <a:ext uri="{FF2B5EF4-FFF2-40B4-BE49-F238E27FC236}">
                <a16:creationId xmlns:a16="http://schemas.microsoft.com/office/drawing/2014/main" id="{DBE7B3FF-F0E6-8752-6FBD-851AD8BFC734}"/>
              </a:ext>
            </a:extLst>
          </p:cNvPr>
          <p:cNvSpPr txBox="1">
            <a:spLocks/>
          </p:cNvSpPr>
          <p:nvPr/>
        </p:nvSpPr>
        <p:spPr>
          <a:xfrm flipH="1">
            <a:off x="-152400" y="112100"/>
            <a:ext cx="3786554" cy="970865"/>
          </a:xfrm>
          <a:prstGeom prst="rect">
            <a:avLst/>
          </a:prstGeom>
        </p:spPr>
        <p:txBody>
          <a:bodyPr spcFirstLastPara="1" vert="horz" wrap="square" lIns="91425" tIns="91425" rIns="91425" bIns="91425" rtlCol="0" anchor="t" anchorCtr="0">
            <a:noAutofit/>
          </a:bodyPr>
          <a:lstStyle>
            <a:lvl1pPr lvl="0" algn="r" defTabSz="914400" rtl="0" eaLnBrk="1" latinLnBrk="0" hangingPunct="1">
              <a:lnSpc>
                <a:spcPct val="90000"/>
              </a:lnSpc>
              <a:spcBef>
                <a:spcPts val="0"/>
              </a:spcBef>
              <a:spcAft>
                <a:spcPts val="0"/>
              </a:spcAft>
              <a:buSzPts val="3600"/>
              <a:buNone/>
              <a:defRPr sz="5733" b="1" i="0" kern="1200" cap="all">
                <a:solidFill>
                  <a:schemeClr val="dk2"/>
                </a:solidFill>
                <a:effectLst>
                  <a:outerShdw blurRad="50800" dist="63500" dir="2700000" algn="tl" rotWithShape="0">
                    <a:srgbClr val="000000">
                      <a:alpha val="48000"/>
                    </a:srgbClr>
                  </a:outerShdw>
                </a:effectLst>
                <a:latin typeface="+mj-lt"/>
                <a:ea typeface="+mj-ea"/>
                <a:cs typeface="+mj-cs"/>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pPr algn="ctr">
              <a:buClrTx/>
              <a:buFontTx/>
            </a:pPr>
            <a:r>
              <a:rPr lang="fr-FR" sz="4000" dirty="0">
                <a:solidFill>
                  <a:schemeClr val="tx1"/>
                </a:solidFill>
              </a:rPr>
              <a:t>Sécurité</a:t>
            </a:r>
          </a:p>
        </p:txBody>
      </p:sp>
    </p:spTree>
    <p:extLst>
      <p:ext uri="{BB962C8B-B14F-4D97-AF65-F5344CB8AC3E}">
        <p14:creationId xmlns:p14="http://schemas.microsoft.com/office/powerpoint/2010/main" val="942677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4EACD1-0252-2E3B-0C55-AF246AA19E14}"/>
              </a:ext>
            </a:extLst>
          </p:cNvPr>
          <p:cNvSpPr>
            <a:spLocks noGrp="1"/>
          </p:cNvSpPr>
          <p:nvPr>
            <p:ph type="title"/>
          </p:nvPr>
        </p:nvSpPr>
        <p:spPr>
          <a:xfrm>
            <a:off x="3120800" y="3316600"/>
            <a:ext cx="5950400" cy="1859600"/>
          </a:xfrm>
        </p:spPr>
        <p:txBody>
          <a:bodyPr/>
          <a:lstStyle/>
          <a:p>
            <a:pPr algn="ctr"/>
            <a:r>
              <a:rPr lang="fr-FR" sz="5400" dirty="0"/>
              <a:t>PRINCIPES</a:t>
            </a:r>
            <a:br>
              <a:rPr lang="fr-FR" sz="5400" dirty="0"/>
            </a:br>
            <a:r>
              <a:rPr lang="fr-FR" sz="5400" dirty="0"/>
              <a:t> DE MINIMISATION</a:t>
            </a:r>
          </a:p>
        </p:txBody>
      </p:sp>
      <p:sp>
        <p:nvSpPr>
          <p:cNvPr id="3" name="Titre 2">
            <a:extLst>
              <a:ext uri="{FF2B5EF4-FFF2-40B4-BE49-F238E27FC236}">
                <a16:creationId xmlns:a16="http://schemas.microsoft.com/office/drawing/2014/main" id="{30CA981B-A1FA-BE72-C6B1-FDFFA1B6C79F}"/>
              </a:ext>
            </a:extLst>
          </p:cNvPr>
          <p:cNvSpPr>
            <a:spLocks noGrp="1"/>
          </p:cNvSpPr>
          <p:nvPr>
            <p:ph type="title" idx="2"/>
          </p:nvPr>
        </p:nvSpPr>
        <p:spPr>
          <a:xfrm>
            <a:off x="4516979" y="1313999"/>
            <a:ext cx="3415200" cy="1621600"/>
          </a:xfrm>
        </p:spPr>
        <p:txBody>
          <a:bodyPr/>
          <a:lstStyle/>
          <a:p>
            <a:pPr algn="ctr"/>
            <a:r>
              <a:rPr lang="fr-FR" sz="5800" dirty="0" err="1"/>
              <a:t>rgpd</a:t>
            </a:r>
            <a:endParaRPr lang="fr-FR" sz="5800" dirty="0"/>
          </a:p>
        </p:txBody>
      </p:sp>
    </p:spTree>
    <p:extLst>
      <p:ext uri="{BB962C8B-B14F-4D97-AF65-F5344CB8AC3E}">
        <p14:creationId xmlns:p14="http://schemas.microsoft.com/office/powerpoint/2010/main" val="1128005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B5191-B6C9-11DD-0E80-80DD66CC7E1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48B8F9E-BEAD-51DE-EC44-D14FB8EC0655}"/>
              </a:ext>
            </a:extLst>
          </p:cNvPr>
          <p:cNvSpPr>
            <a:spLocks noGrp="1"/>
          </p:cNvSpPr>
          <p:nvPr>
            <p:ph type="title"/>
          </p:nvPr>
        </p:nvSpPr>
        <p:spPr>
          <a:xfrm>
            <a:off x="3120800" y="3259470"/>
            <a:ext cx="5950400" cy="2578621"/>
          </a:xfrm>
        </p:spPr>
        <p:txBody>
          <a:bodyPr/>
          <a:lstStyle/>
          <a:p>
            <a:pPr algn="ctr"/>
            <a:r>
              <a:rPr lang="fr-FR" sz="5400" dirty="0"/>
              <a:t>Droits </a:t>
            </a:r>
            <a:br>
              <a:rPr lang="fr-FR" sz="5400" dirty="0"/>
            </a:br>
            <a:r>
              <a:rPr lang="fr-FR" sz="5400" dirty="0"/>
              <a:t>des personnes</a:t>
            </a:r>
          </a:p>
        </p:txBody>
      </p:sp>
      <p:sp>
        <p:nvSpPr>
          <p:cNvPr id="3" name="Titre 2">
            <a:extLst>
              <a:ext uri="{FF2B5EF4-FFF2-40B4-BE49-F238E27FC236}">
                <a16:creationId xmlns:a16="http://schemas.microsoft.com/office/drawing/2014/main" id="{793C6031-21A8-02A8-8ADE-0E61A42118E7}"/>
              </a:ext>
            </a:extLst>
          </p:cNvPr>
          <p:cNvSpPr>
            <a:spLocks noGrp="1"/>
          </p:cNvSpPr>
          <p:nvPr>
            <p:ph type="title" idx="2"/>
          </p:nvPr>
        </p:nvSpPr>
        <p:spPr>
          <a:xfrm>
            <a:off x="4516979" y="1313999"/>
            <a:ext cx="3415200" cy="1621600"/>
          </a:xfrm>
        </p:spPr>
        <p:txBody>
          <a:bodyPr/>
          <a:lstStyle/>
          <a:p>
            <a:pPr algn="ctr"/>
            <a:r>
              <a:rPr lang="fr-FR" sz="5800" dirty="0" err="1"/>
              <a:t>rgpd</a:t>
            </a:r>
            <a:endParaRPr lang="fr-FR" sz="5800" dirty="0"/>
          </a:p>
        </p:txBody>
      </p:sp>
    </p:spTree>
    <p:extLst>
      <p:ext uri="{BB962C8B-B14F-4D97-AF65-F5344CB8AC3E}">
        <p14:creationId xmlns:p14="http://schemas.microsoft.com/office/powerpoint/2010/main" val="3226775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52DE5-CABF-3C11-7A5D-9778731816E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4F5CA9A-2C95-B960-14A4-83D546A07824}"/>
              </a:ext>
            </a:extLst>
          </p:cNvPr>
          <p:cNvSpPr>
            <a:spLocks noGrp="1"/>
          </p:cNvSpPr>
          <p:nvPr>
            <p:ph type="title"/>
          </p:nvPr>
        </p:nvSpPr>
        <p:spPr>
          <a:xfrm>
            <a:off x="2800868" y="3295440"/>
            <a:ext cx="6773233" cy="1295400"/>
          </a:xfrm>
        </p:spPr>
        <p:txBody>
          <a:bodyPr/>
          <a:lstStyle/>
          <a:p>
            <a:pPr algn="ctr"/>
            <a:r>
              <a:rPr lang="fr-FR" sz="5400" dirty="0"/>
              <a:t>transparence</a:t>
            </a:r>
          </a:p>
        </p:txBody>
      </p:sp>
      <p:sp>
        <p:nvSpPr>
          <p:cNvPr id="3" name="Titre 2">
            <a:extLst>
              <a:ext uri="{FF2B5EF4-FFF2-40B4-BE49-F238E27FC236}">
                <a16:creationId xmlns:a16="http://schemas.microsoft.com/office/drawing/2014/main" id="{838ED999-3286-CFA5-A849-001D34558219}"/>
              </a:ext>
            </a:extLst>
          </p:cNvPr>
          <p:cNvSpPr>
            <a:spLocks noGrp="1"/>
          </p:cNvSpPr>
          <p:nvPr>
            <p:ph type="title" idx="2"/>
          </p:nvPr>
        </p:nvSpPr>
        <p:spPr>
          <a:xfrm>
            <a:off x="4388400" y="1293261"/>
            <a:ext cx="3415200" cy="1621600"/>
          </a:xfrm>
        </p:spPr>
        <p:txBody>
          <a:bodyPr/>
          <a:lstStyle/>
          <a:p>
            <a:pPr algn="ctr"/>
            <a:r>
              <a:rPr lang="fr-FR" sz="5800" dirty="0" err="1"/>
              <a:t>rgpd</a:t>
            </a:r>
            <a:endParaRPr lang="fr-FR" sz="5800" dirty="0"/>
          </a:p>
        </p:txBody>
      </p:sp>
    </p:spTree>
    <p:extLst>
      <p:ext uri="{BB962C8B-B14F-4D97-AF65-F5344CB8AC3E}">
        <p14:creationId xmlns:p14="http://schemas.microsoft.com/office/powerpoint/2010/main" val="3053179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EFB1B0B-2157-40D3-AD0B-028373AE9B60}"/>
              </a:ext>
            </a:extLst>
          </p:cNvPr>
          <p:cNvSpPr>
            <a:spLocks noGrp="1"/>
          </p:cNvSpPr>
          <p:nvPr>
            <p:ph type="title" idx="2"/>
          </p:nvPr>
        </p:nvSpPr>
        <p:spPr>
          <a:xfrm>
            <a:off x="1984355" y="1328258"/>
            <a:ext cx="8223290" cy="3164306"/>
          </a:xfrm>
        </p:spPr>
        <p:txBody>
          <a:bodyPr/>
          <a:lstStyle/>
          <a:p>
            <a:pPr algn="ctr"/>
            <a:r>
              <a:rPr lang="fr-FR" sz="5400" dirty="0"/>
              <a:t>programmation </a:t>
            </a:r>
            <a:r>
              <a:rPr lang="fr-FR" sz="5400" dirty="0" err="1"/>
              <a:t>orientéE</a:t>
            </a:r>
            <a:r>
              <a:rPr lang="fr-FR" sz="5400" dirty="0"/>
              <a:t> </a:t>
            </a:r>
            <a:br>
              <a:rPr lang="fr-FR" sz="5400" dirty="0"/>
            </a:br>
            <a:r>
              <a:rPr lang="fr-FR" sz="5400" dirty="0"/>
              <a:t>objet (</a:t>
            </a:r>
            <a:r>
              <a:rPr lang="fr-FR" sz="5400" dirty="0" err="1"/>
              <a:t>poo</a:t>
            </a:r>
            <a:r>
              <a:rPr lang="fr-FR" sz="5400" dirty="0"/>
              <a:t>)</a:t>
            </a:r>
          </a:p>
        </p:txBody>
      </p:sp>
    </p:spTree>
    <p:extLst>
      <p:ext uri="{BB962C8B-B14F-4D97-AF65-F5344CB8AC3E}">
        <p14:creationId xmlns:p14="http://schemas.microsoft.com/office/powerpoint/2010/main" val="2655043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8486588-7286-4ADD-B596-EBD7995175E9}"/>
              </a:ext>
            </a:extLst>
          </p:cNvPr>
          <p:cNvSpPr>
            <a:spLocks noGrp="1"/>
          </p:cNvSpPr>
          <p:nvPr>
            <p:ph type="title" idx="2"/>
          </p:nvPr>
        </p:nvSpPr>
        <p:spPr>
          <a:xfrm>
            <a:off x="3921543" y="700010"/>
            <a:ext cx="4348912" cy="1163960"/>
          </a:xfrm>
        </p:spPr>
        <p:txBody>
          <a:bodyPr/>
          <a:lstStyle/>
          <a:p>
            <a:pPr algn="ctr"/>
            <a:r>
              <a:rPr lang="fr-FR" sz="5400" dirty="0"/>
              <a:t>oBJETS</a:t>
            </a:r>
          </a:p>
        </p:txBody>
      </p:sp>
      <p:pic>
        <p:nvPicPr>
          <p:cNvPr id="6" name="Image 5">
            <a:extLst>
              <a:ext uri="{FF2B5EF4-FFF2-40B4-BE49-F238E27FC236}">
                <a16:creationId xmlns:a16="http://schemas.microsoft.com/office/drawing/2014/main" id="{C1F6C1A1-1BAF-D337-5154-8E5CA4EC3B40}"/>
              </a:ext>
            </a:extLst>
          </p:cNvPr>
          <p:cNvPicPr>
            <a:picLocks noChangeAspect="1"/>
          </p:cNvPicPr>
          <p:nvPr/>
        </p:nvPicPr>
        <p:blipFill>
          <a:blip r:embed="rId3"/>
          <a:stretch>
            <a:fillRect/>
          </a:stretch>
        </p:blipFill>
        <p:spPr>
          <a:xfrm>
            <a:off x="1625331" y="1996091"/>
            <a:ext cx="8941335" cy="3890929"/>
          </a:xfrm>
          <a:prstGeom prst="rect">
            <a:avLst/>
          </a:prstGeom>
        </p:spPr>
      </p:pic>
    </p:spTree>
    <p:extLst>
      <p:ext uri="{BB962C8B-B14F-4D97-AF65-F5344CB8AC3E}">
        <p14:creationId xmlns:p14="http://schemas.microsoft.com/office/powerpoint/2010/main" val="1202105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C7D4E3B7-88A6-B078-B468-5CF74C34DD7A}"/>
              </a:ext>
            </a:extLst>
          </p:cNvPr>
          <p:cNvSpPr txBox="1">
            <a:spLocks/>
          </p:cNvSpPr>
          <p:nvPr/>
        </p:nvSpPr>
        <p:spPr>
          <a:xfrm>
            <a:off x="3552442" y="750627"/>
            <a:ext cx="4888174" cy="1479783"/>
          </a:xfrm>
          <a:prstGeom prst="rect">
            <a:avLst/>
          </a:prstGeom>
        </p:spPr>
        <p:txBody>
          <a:bodyPr spcFirstLastPara="1" vert="horz" wrap="square" lIns="91425" tIns="91425" rIns="91425" bIns="91425" rtlCol="0" anchor="t" anchorCtr="0">
            <a:noAutofit/>
          </a:bodyPr>
          <a:lstStyle>
            <a:lvl1pPr lvl="0" algn="r" defTabSz="914400" rtl="0" eaLnBrk="1" latinLnBrk="0" hangingPunct="1">
              <a:lnSpc>
                <a:spcPct val="115000"/>
              </a:lnSpc>
              <a:spcBef>
                <a:spcPts val="0"/>
              </a:spcBef>
              <a:spcAft>
                <a:spcPts val="0"/>
              </a:spcAft>
              <a:buSzPts val="12000"/>
              <a:buNone/>
              <a:defRPr sz="12000" b="1" i="0" kern="1200" cap="all">
                <a:solidFill>
                  <a:schemeClr val="lt1"/>
                </a:solidFill>
                <a:effectLst>
                  <a:outerShdw blurRad="50800" dist="63500" dir="2700000" algn="tl" rotWithShape="0">
                    <a:srgbClr val="000000">
                      <a:alpha val="48000"/>
                    </a:srgbClr>
                  </a:outerShdw>
                </a:effectLst>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pPr algn="ctr">
              <a:buClrTx/>
              <a:buFontTx/>
            </a:pPr>
            <a:r>
              <a:rPr lang="fr-FR" sz="5400" dirty="0"/>
              <a:t>CLASSES</a:t>
            </a:r>
          </a:p>
        </p:txBody>
      </p:sp>
      <p:pic>
        <p:nvPicPr>
          <p:cNvPr id="6" name="Image 5">
            <a:extLst>
              <a:ext uri="{FF2B5EF4-FFF2-40B4-BE49-F238E27FC236}">
                <a16:creationId xmlns:a16="http://schemas.microsoft.com/office/drawing/2014/main" id="{F402DD2A-7AA3-D08B-0A31-607DAB2D0BB5}"/>
              </a:ext>
            </a:extLst>
          </p:cNvPr>
          <p:cNvPicPr>
            <a:picLocks noChangeAspect="1"/>
          </p:cNvPicPr>
          <p:nvPr/>
        </p:nvPicPr>
        <p:blipFill>
          <a:blip r:embed="rId3"/>
          <a:stretch>
            <a:fillRect/>
          </a:stretch>
        </p:blipFill>
        <p:spPr>
          <a:xfrm>
            <a:off x="1745661" y="2321169"/>
            <a:ext cx="8700677" cy="3786204"/>
          </a:xfrm>
          <a:prstGeom prst="rect">
            <a:avLst/>
          </a:prstGeom>
        </p:spPr>
      </p:pic>
    </p:spTree>
    <p:extLst>
      <p:ext uri="{BB962C8B-B14F-4D97-AF65-F5344CB8AC3E}">
        <p14:creationId xmlns:p14="http://schemas.microsoft.com/office/powerpoint/2010/main" val="3439695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BADCA812-A2FE-0A65-3F8D-8A16F84D0614}"/>
              </a:ext>
            </a:extLst>
          </p:cNvPr>
          <p:cNvSpPr txBox="1">
            <a:spLocks/>
          </p:cNvSpPr>
          <p:nvPr/>
        </p:nvSpPr>
        <p:spPr>
          <a:xfrm>
            <a:off x="3189026" y="2569929"/>
            <a:ext cx="5813947" cy="1240072"/>
          </a:xfrm>
          <a:prstGeom prst="rect">
            <a:avLst/>
          </a:prstGeom>
        </p:spPr>
        <p:txBody>
          <a:bodyPr spcFirstLastPara="1" vert="horz" wrap="square" lIns="91425" tIns="91425" rIns="91425" bIns="91425" rtlCol="0" anchor="t" anchorCtr="0">
            <a:noAutofit/>
          </a:bodyPr>
          <a:lstStyle>
            <a:lvl1pPr lvl="0" algn="r" defTabSz="914400" rtl="0" eaLnBrk="1" latinLnBrk="0" hangingPunct="1">
              <a:lnSpc>
                <a:spcPct val="115000"/>
              </a:lnSpc>
              <a:spcBef>
                <a:spcPts val="0"/>
              </a:spcBef>
              <a:spcAft>
                <a:spcPts val="0"/>
              </a:spcAft>
              <a:buSzPts val="12000"/>
              <a:buNone/>
              <a:defRPr sz="12000" b="1" i="0" kern="1200" cap="all">
                <a:solidFill>
                  <a:schemeClr val="lt1"/>
                </a:solidFill>
                <a:effectLst>
                  <a:outerShdw blurRad="50800" dist="63500" dir="2700000" algn="tl" rotWithShape="0">
                    <a:srgbClr val="000000">
                      <a:alpha val="48000"/>
                    </a:srgbClr>
                  </a:outerShdw>
                </a:effectLst>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pPr algn="ctr">
              <a:buClrTx/>
              <a:buFontTx/>
            </a:pPr>
            <a:r>
              <a:rPr lang="fr-FR" sz="5400" dirty="0">
                <a:effectLst/>
              </a:rPr>
              <a:t>Héritage</a:t>
            </a:r>
          </a:p>
        </p:txBody>
      </p:sp>
    </p:spTree>
    <p:extLst>
      <p:ext uri="{BB962C8B-B14F-4D97-AF65-F5344CB8AC3E}">
        <p14:creationId xmlns:p14="http://schemas.microsoft.com/office/powerpoint/2010/main" val="3239590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5D928E-D2FA-9414-8A82-50938360083F}"/>
              </a:ext>
            </a:extLst>
          </p:cNvPr>
          <p:cNvSpPr>
            <a:spLocks noGrp="1"/>
          </p:cNvSpPr>
          <p:nvPr>
            <p:ph type="title"/>
          </p:nvPr>
        </p:nvSpPr>
        <p:spPr>
          <a:xfrm>
            <a:off x="2930200" y="3922659"/>
            <a:ext cx="6331600" cy="1109200"/>
          </a:xfrm>
        </p:spPr>
        <p:txBody>
          <a:bodyPr/>
          <a:lstStyle/>
          <a:p>
            <a:pPr algn="ctr"/>
            <a:r>
              <a:rPr lang="fr-FR" dirty="0">
                <a:solidFill>
                  <a:schemeClr val="tx1"/>
                </a:solidFill>
              </a:rPr>
              <a:t>Mon projet</a:t>
            </a:r>
          </a:p>
        </p:txBody>
      </p:sp>
      <p:sp>
        <p:nvSpPr>
          <p:cNvPr id="4" name="Titre 3">
            <a:extLst>
              <a:ext uri="{FF2B5EF4-FFF2-40B4-BE49-F238E27FC236}">
                <a16:creationId xmlns:a16="http://schemas.microsoft.com/office/drawing/2014/main" id="{E61043D0-DBFE-4BB8-8791-AE19C46ED488}"/>
              </a:ext>
            </a:extLst>
          </p:cNvPr>
          <p:cNvSpPr>
            <a:spLocks noGrp="1"/>
          </p:cNvSpPr>
          <p:nvPr>
            <p:ph type="title" idx="2"/>
          </p:nvPr>
        </p:nvSpPr>
        <p:spPr>
          <a:xfrm>
            <a:off x="2275017" y="586237"/>
            <a:ext cx="7641966" cy="1794505"/>
          </a:xfrm>
        </p:spPr>
        <p:txBody>
          <a:bodyPr/>
          <a:lstStyle/>
          <a:p>
            <a:pPr algn="ctr"/>
            <a:r>
              <a:rPr lang="fr-FR" sz="8000" dirty="0"/>
              <a:t>Qui suis-je</a:t>
            </a:r>
          </a:p>
        </p:txBody>
      </p:sp>
    </p:spTree>
    <p:extLst>
      <p:ext uri="{BB962C8B-B14F-4D97-AF65-F5344CB8AC3E}">
        <p14:creationId xmlns:p14="http://schemas.microsoft.com/office/powerpoint/2010/main" val="104728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A36A1A04-8D29-5FE5-63A6-46B87B473F28}"/>
              </a:ext>
            </a:extLst>
          </p:cNvPr>
          <p:cNvSpPr txBox="1">
            <a:spLocks/>
          </p:cNvSpPr>
          <p:nvPr/>
        </p:nvSpPr>
        <p:spPr>
          <a:xfrm>
            <a:off x="2327205" y="2558205"/>
            <a:ext cx="7537589" cy="1479783"/>
          </a:xfrm>
          <a:prstGeom prst="rect">
            <a:avLst/>
          </a:prstGeom>
        </p:spPr>
        <p:txBody>
          <a:bodyPr spcFirstLastPara="1" vert="horz" wrap="square" lIns="91425" tIns="91425" rIns="91425" bIns="91425" rtlCol="0" anchor="t" anchorCtr="0">
            <a:noAutofit/>
          </a:bodyPr>
          <a:lstStyle>
            <a:lvl1pPr lvl="0" algn="r" defTabSz="914400" rtl="0" eaLnBrk="1" latinLnBrk="0" hangingPunct="1">
              <a:lnSpc>
                <a:spcPct val="115000"/>
              </a:lnSpc>
              <a:spcBef>
                <a:spcPts val="0"/>
              </a:spcBef>
              <a:spcAft>
                <a:spcPts val="0"/>
              </a:spcAft>
              <a:buSzPts val="12000"/>
              <a:buNone/>
              <a:defRPr sz="12000" b="1" i="0" kern="1200" cap="all">
                <a:solidFill>
                  <a:schemeClr val="lt1"/>
                </a:solidFill>
                <a:effectLst>
                  <a:outerShdw blurRad="50800" dist="63500" dir="2700000" algn="tl" rotWithShape="0">
                    <a:srgbClr val="000000">
                      <a:alpha val="48000"/>
                    </a:srgbClr>
                  </a:outerShdw>
                </a:effectLst>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pPr algn="ctr">
              <a:buClrTx/>
              <a:buFontTx/>
            </a:pPr>
            <a:r>
              <a:rPr lang="fr-FR" sz="5400" b="1" i="0" dirty="0">
                <a:solidFill>
                  <a:srgbClr val="F9F9F9"/>
                </a:solidFill>
                <a:effectLst/>
                <a:latin typeface="Bookman Old Style (En-têtes)"/>
              </a:rPr>
              <a:t>Polymorphisme</a:t>
            </a:r>
            <a:r>
              <a:rPr lang="fr-FR" sz="5400" b="0" i="0" dirty="0">
                <a:solidFill>
                  <a:srgbClr val="F9F9F9"/>
                </a:solidFill>
                <a:effectLst/>
                <a:latin typeface="Söhne"/>
              </a:rPr>
              <a:t> </a:t>
            </a:r>
            <a:endParaRPr lang="fr-FR" sz="5400" dirty="0"/>
          </a:p>
        </p:txBody>
      </p:sp>
    </p:spTree>
    <p:extLst>
      <p:ext uri="{BB962C8B-B14F-4D97-AF65-F5344CB8AC3E}">
        <p14:creationId xmlns:p14="http://schemas.microsoft.com/office/powerpoint/2010/main" val="3256737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6CE1EA98-7018-9EEC-6131-BA784E155462}"/>
              </a:ext>
            </a:extLst>
          </p:cNvPr>
          <p:cNvSpPr txBox="1">
            <a:spLocks/>
          </p:cNvSpPr>
          <p:nvPr/>
        </p:nvSpPr>
        <p:spPr>
          <a:xfrm>
            <a:off x="3189026" y="2569928"/>
            <a:ext cx="5813947" cy="1263518"/>
          </a:xfrm>
          <a:prstGeom prst="rect">
            <a:avLst/>
          </a:prstGeom>
        </p:spPr>
        <p:txBody>
          <a:bodyPr spcFirstLastPara="1" vert="horz" wrap="square" lIns="91425" tIns="91425" rIns="91425" bIns="91425" rtlCol="0" anchor="t" anchorCtr="0">
            <a:noAutofit/>
          </a:bodyPr>
          <a:lstStyle>
            <a:lvl1pPr lvl="0" algn="r" defTabSz="914400" rtl="0" eaLnBrk="1" latinLnBrk="0" hangingPunct="1">
              <a:lnSpc>
                <a:spcPct val="115000"/>
              </a:lnSpc>
              <a:spcBef>
                <a:spcPts val="0"/>
              </a:spcBef>
              <a:spcAft>
                <a:spcPts val="0"/>
              </a:spcAft>
              <a:buSzPts val="12000"/>
              <a:buNone/>
              <a:defRPr sz="12000" b="1" i="0" kern="1200" cap="all">
                <a:solidFill>
                  <a:schemeClr val="lt1"/>
                </a:solidFill>
                <a:effectLst>
                  <a:outerShdw blurRad="50800" dist="63500" dir="2700000" algn="tl" rotWithShape="0">
                    <a:srgbClr val="000000">
                      <a:alpha val="48000"/>
                    </a:srgbClr>
                  </a:outerShdw>
                </a:effectLst>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pPr algn="ctr">
              <a:buClrTx/>
              <a:buFontTx/>
            </a:pPr>
            <a:r>
              <a:rPr lang="fr-FR" sz="5400" dirty="0"/>
              <a:t>Abstraction</a:t>
            </a:r>
          </a:p>
        </p:txBody>
      </p:sp>
    </p:spTree>
    <p:extLst>
      <p:ext uri="{BB962C8B-B14F-4D97-AF65-F5344CB8AC3E}">
        <p14:creationId xmlns:p14="http://schemas.microsoft.com/office/powerpoint/2010/main" val="1904775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12D87423-86F1-ECD7-1B11-11A1012025E0}"/>
              </a:ext>
            </a:extLst>
          </p:cNvPr>
          <p:cNvSpPr txBox="1">
            <a:spLocks/>
          </p:cNvSpPr>
          <p:nvPr/>
        </p:nvSpPr>
        <p:spPr>
          <a:xfrm>
            <a:off x="2866029" y="2577040"/>
            <a:ext cx="6459941" cy="1258444"/>
          </a:xfrm>
          <a:prstGeom prst="rect">
            <a:avLst/>
          </a:prstGeom>
        </p:spPr>
        <p:txBody>
          <a:bodyPr spcFirstLastPara="1" vert="horz" wrap="square" lIns="91425" tIns="91425" rIns="91425" bIns="91425" rtlCol="0" anchor="t" anchorCtr="0">
            <a:noAutofit/>
          </a:bodyPr>
          <a:lstStyle>
            <a:lvl1pPr lvl="0" algn="r" defTabSz="914400" rtl="0" eaLnBrk="1" latinLnBrk="0" hangingPunct="1">
              <a:lnSpc>
                <a:spcPct val="115000"/>
              </a:lnSpc>
              <a:spcBef>
                <a:spcPts val="0"/>
              </a:spcBef>
              <a:spcAft>
                <a:spcPts val="0"/>
              </a:spcAft>
              <a:buSzPts val="12000"/>
              <a:buNone/>
              <a:defRPr sz="12000" b="1" i="0" kern="1200" cap="all">
                <a:solidFill>
                  <a:schemeClr val="lt1"/>
                </a:solidFill>
                <a:effectLst>
                  <a:outerShdw blurRad="50800" dist="63500" dir="2700000" algn="tl" rotWithShape="0">
                    <a:srgbClr val="000000">
                      <a:alpha val="48000"/>
                    </a:srgbClr>
                  </a:outerShdw>
                </a:effectLst>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pPr algn="ctr">
              <a:buClrTx/>
              <a:buFontTx/>
            </a:pPr>
            <a:r>
              <a:rPr lang="fr-FR" sz="5400" dirty="0"/>
              <a:t>encapsulation</a:t>
            </a:r>
          </a:p>
        </p:txBody>
      </p:sp>
    </p:spTree>
    <p:extLst>
      <p:ext uri="{BB962C8B-B14F-4D97-AF65-F5344CB8AC3E}">
        <p14:creationId xmlns:p14="http://schemas.microsoft.com/office/powerpoint/2010/main" val="2707287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5BDC878-FB4C-4675-8BE4-8C643F223ADC}"/>
              </a:ext>
            </a:extLst>
          </p:cNvPr>
          <p:cNvSpPr>
            <a:spLocks noGrp="1"/>
          </p:cNvSpPr>
          <p:nvPr>
            <p:ph type="title" idx="2"/>
          </p:nvPr>
        </p:nvSpPr>
        <p:spPr>
          <a:xfrm>
            <a:off x="4153011" y="770395"/>
            <a:ext cx="3885977" cy="1281143"/>
          </a:xfrm>
        </p:spPr>
        <p:txBody>
          <a:bodyPr/>
          <a:lstStyle/>
          <a:p>
            <a:pPr algn="ctr"/>
            <a:r>
              <a:rPr lang="fr-FR" sz="5400" dirty="0" err="1"/>
              <a:t>seO</a:t>
            </a:r>
            <a:endParaRPr lang="fr-FR" sz="5400" dirty="0"/>
          </a:p>
        </p:txBody>
      </p:sp>
      <p:pic>
        <p:nvPicPr>
          <p:cNvPr id="4" name="Image 3">
            <a:extLst>
              <a:ext uri="{FF2B5EF4-FFF2-40B4-BE49-F238E27FC236}">
                <a16:creationId xmlns:a16="http://schemas.microsoft.com/office/drawing/2014/main" id="{74A20AB4-2F14-E63E-DA9A-B761CB7EE05D}"/>
              </a:ext>
            </a:extLst>
          </p:cNvPr>
          <p:cNvPicPr>
            <a:picLocks noChangeAspect="1"/>
          </p:cNvPicPr>
          <p:nvPr/>
        </p:nvPicPr>
        <p:blipFill>
          <a:blip r:embed="rId3"/>
          <a:stretch>
            <a:fillRect/>
          </a:stretch>
        </p:blipFill>
        <p:spPr>
          <a:xfrm>
            <a:off x="569326" y="2772694"/>
            <a:ext cx="11053346" cy="2948167"/>
          </a:xfrm>
          <a:prstGeom prst="rect">
            <a:avLst/>
          </a:prstGeom>
        </p:spPr>
      </p:pic>
    </p:spTree>
    <p:extLst>
      <p:ext uri="{BB962C8B-B14F-4D97-AF65-F5344CB8AC3E}">
        <p14:creationId xmlns:p14="http://schemas.microsoft.com/office/powerpoint/2010/main" val="1775536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EC48B89-AC1B-E2DE-6245-E8A3115914FB}"/>
              </a:ext>
            </a:extLst>
          </p:cNvPr>
          <p:cNvSpPr>
            <a:spLocks noGrp="1"/>
          </p:cNvSpPr>
          <p:nvPr>
            <p:ph type="title" idx="2"/>
          </p:nvPr>
        </p:nvSpPr>
        <p:spPr>
          <a:xfrm>
            <a:off x="80135" y="276760"/>
            <a:ext cx="6232848" cy="1621600"/>
          </a:xfrm>
        </p:spPr>
        <p:txBody>
          <a:bodyPr/>
          <a:lstStyle/>
          <a:p>
            <a:r>
              <a:rPr lang="fr-FR" sz="2800" u="sng" dirty="0"/>
              <a:t>Fonctionnalités majeurEs</a:t>
            </a:r>
          </a:p>
        </p:txBody>
      </p:sp>
      <p:sp>
        <p:nvSpPr>
          <p:cNvPr id="9" name="Titre 2">
            <a:extLst>
              <a:ext uri="{FF2B5EF4-FFF2-40B4-BE49-F238E27FC236}">
                <a16:creationId xmlns:a16="http://schemas.microsoft.com/office/drawing/2014/main" id="{31F959C5-59D4-F16B-7C91-31F226A97E31}"/>
              </a:ext>
            </a:extLst>
          </p:cNvPr>
          <p:cNvSpPr txBox="1">
            <a:spLocks/>
          </p:cNvSpPr>
          <p:nvPr/>
        </p:nvSpPr>
        <p:spPr>
          <a:xfrm>
            <a:off x="293104" y="855548"/>
            <a:ext cx="4158018" cy="2941709"/>
          </a:xfrm>
          <a:prstGeom prst="rect">
            <a:avLst/>
          </a:prstGeom>
        </p:spPr>
        <p:txBody>
          <a:bodyPr spcFirstLastPara="1" vert="horz" wrap="square" lIns="91425" tIns="91425" rIns="91425" bIns="91425" rtlCol="0" anchor="t" anchorCtr="0">
            <a:noAutofit/>
          </a:bodyPr>
          <a:lstStyle>
            <a:lvl1pPr lvl="0" algn="r" defTabSz="914400" rtl="0" eaLnBrk="1" latinLnBrk="0" hangingPunct="1">
              <a:lnSpc>
                <a:spcPct val="115000"/>
              </a:lnSpc>
              <a:spcBef>
                <a:spcPts val="0"/>
              </a:spcBef>
              <a:spcAft>
                <a:spcPts val="0"/>
              </a:spcAft>
              <a:buSzPts val="12000"/>
              <a:buNone/>
              <a:defRPr sz="12000" b="1" i="0" kern="1200" cap="all">
                <a:solidFill>
                  <a:schemeClr val="lt1"/>
                </a:solidFill>
                <a:effectLst>
                  <a:outerShdw blurRad="50800" dist="63500" dir="2700000" algn="tl" rotWithShape="0">
                    <a:srgbClr val="000000">
                      <a:alpha val="48000"/>
                    </a:srgbClr>
                  </a:outerShdw>
                </a:effectLst>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pPr algn="l">
              <a:buClrTx/>
              <a:buFontTx/>
            </a:pPr>
            <a:r>
              <a:rPr lang="fr-FR" sz="2000" dirty="0"/>
              <a:t>L’inscription :</a:t>
            </a:r>
          </a:p>
          <a:p>
            <a:pPr algn="l">
              <a:buClrTx/>
              <a:buFontTx/>
            </a:pPr>
            <a:r>
              <a:rPr lang="fr-FR" sz="2000" dirty="0"/>
              <a:t>	- Pseudo</a:t>
            </a:r>
          </a:p>
          <a:p>
            <a:pPr algn="l">
              <a:buClrTx/>
              <a:buFontTx/>
            </a:pPr>
            <a:r>
              <a:rPr lang="fr-FR" sz="2000" dirty="0"/>
              <a:t>	- EMAIL</a:t>
            </a:r>
          </a:p>
          <a:p>
            <a:pPr algn="l">
              <a:buClrTx/>
              <a:buFontTx/>
            </a:pPr>
            <a:r>
              <a:rPr lang="fr-FR" sz="2000" dirty="0"/>
              <a:t>	- mot de passe</a:t>
            </a:r>
          </a:p>
        </p:txBody>
      </p:sp>
      <p:pic>
        <p:nvPicPr>
          <p:cNvPr id="4" name="Image 3">
            <a:extLst>
              <a:ext uri="{FF2B5EF4-FFF2-40B4-BE49-F238E27FC236}">
                <a16:creationId xmlns:a16="http://schemas.microsoft.com/office/drawing/2014/main" id="{FFAE5859-0B6E-C195-0FB2-B06A4A94D245}"/>
              </a:ext>
            </a:extLst>
          </p:cNvPr>
          <p:cNvPicPr>
            <a:picLocks noChangeAspect="1"/>
          </p:cNvPicPr>
          <p:nvPr/>
        </p:nvPicPr>
        <p:blipFill>
          <a:blip r:embed="rId3"/>
          <a:stretch>
            <a:fillRect/>
          </a:stretch>
        </p:blipFill>
        <p:spPr>
          <a:xfrm>
            <a:off x="796504" y="2477148"/>
            <a:ext cx="5876091" cy="3918058"/>
          </a:xfrm>
          <a:prstGeom prst="rect">
            <a:avLst/>
          </a:prstGeom>
        </p:spPr>
      </p:pic>
      <p:pic>
        <p:nvPicPr>
          <p:cNvPr id="8" name="Image 7">
            <a:extLst>
              <a:ext uri="{FF2B5EF4-FFF2-40B4-BE49-F238E27FC236}">
                <a16:creationId xmlns:a16="http://schemas.microsoft.com/office/drawing/2014/main" id="{B5FDB1FD-B599-F8B7-5F69-D6C6B16A28B0}"/>
              </a:ext>
            </a:extLst>
          </p:cNvPr>
          <p:cNvPicPr>
            <a:picLocks noChangeAspect="1"/>
          </p:cNvPicPr>
          <p:nvPr/>
        </p:nvPicPr>
        <p:blipFill>
          <a:blip r:embed="rId4"/>
          <a:stretch>
            <a:fillRect/>
          </a:stretch>
        </p:blipFill>
        <p:spPr>
          <a:xfrm>
            <a:off x="7740880" y="717572"/>
            <a:ext cx="3696020" cy="4016088"/>
          </a:xfrm>
          <a:prstGeom prst="rect">
            <a:avLst/>
          </a:prstGeom>
        </p:spPr>
      </p:pic>
    </p:spTree>
    <p:extLst>
      <p:ext uri="{BB962C8B-B14F-4D97-AF65-F5344CB8AC3E}">
        <p14:creationId xmlns:p14="http://schemas.microsoft.com/office/powerpoint/2010/main" val="289380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26607-E943-B2E8-95D9-FB2B02B1CFBF}"/>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FFDD6634-A2D7-9E77-3BCD-DA670440EB64}"/>
              </a:ext>
            </a:extLst>
          </p:cNvPr>
          <p:cNvSpPr>
            <a:spLocks noGrp="1"/>
          </p:cNvSpPr>
          <p:nvPr>
            <p:ph type="title" idx="2"/>
          </p:nvPr>
        </p:nvSpPr>
        <p:spPr>
          <a:xfrm>
            <a:off x="0" y="168885"/>
            <a:ext cx="6232848" cy="1621600"/>
          </a:xfrm>
        </p:spPr>
        <p:txBody>
          <a:bodyPr/>
          <a:lstStyle/>
          <a:p>
            <a:r>
              <a:rPr lang="fr-FR" sz="2800" u="sng" dirty="0"/>
              <a:t>Fonctionnalités majeurEs </a:t>
            </a:r>
          </a:p>
        </p:txBody>
      </p:sp>
      <p:sp>
        <p:nvSpPr>
          <p:cNvPr id="9" name="Titre 2">
            <a:extLst>
              <a:ext uri="{FF2B5EF4-FFF2-40B4-BE49-F238E27FC236}">
                <a16:creationId xmlns:a16="http://schemas.microsoft.com/office/drawing/2014/main" id="{EC802851-CA73-BB2B-9902-2DC44AAC6CED}"/>
              </a:ext>
            </a:extLst>
          </p:cNvPr>
          <p:cNvSpPr txBox="1">
            <a:spLocks/>
          </p:cNvSpPr>
          <p:nvPr/>
        </p:nvSpPr>
        <p:spPr>
          <a:xfrm>
            <a:off x="205231" y="763607"/>
            <a:ext cx="4318518" cy="3597378"/>
          </a:xfrm>
          <a:prstGeom prst="rect">
            <a:avLst/>
          </a:prstGeom>
        </p:spPr>
        <p:txBody>
          <a:bodyPr spcFirstLastPara="1" vert="horz" wrap="square" lIns="91425" tIns="91425" rIns="91425" bIns="91425" rtlCol="0" anchor="t" anchorCtr="0">
            <a:noAutofit/>
          </a:bodyPr>
          <a:lstStyle>
            <a:lvl1pPr lvl="0" algn="r" defTabSz="914400" rtl="0" eaLnBrk="1" latinLnBrk="0" hangingPunct="1">
              <a:lnSpc>
                <a:spcPct val="115000"/>
              </a:lnSpc>
              <a:spcBef>
                <a:spcPts val="0"/>
              </a:spcBef>
              <a:spcAft>
                <a:spcPts val="0"/>
              </a:spcAft>
              <a:buSzPts val="12000"/>
              <a:buNone/>
              <a:defRPr sz="12000" b="1" i="0" kern="1200" cap="all">
                <a:solidFill>
                  <a:schemeClr val="lt1"/>
                </a:solidFill>
                <a:effectLst>
                  <a:outerShdw blurRad="50800" dist="63500" dir="2700000" algn="tl" rotWithShape="0">
                    <a:srgbClr val="000000">
                      <a:alpha val="48000"/>
                    </a:srgbClr>
                  </a:outerShdw>
                </a:effectLst>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pPr algn="l">
              <a:buClrTx/>
              <a:buFontTx/>
            </a:pPr>
            <a:r>
              <a:rPr lang="fr-FR" sz="2000" dirty="0"/>
              <a:t>création de profil :</a:t>
            </a:r>
          </a:p>
          <a:p>
            <a:pPr algn="l">
              <a:buClrTx/>
              <a:buFontTx/>
            </a:pPr>
            <a:endParaRPr lang="fr-FR" sz="2000" dirty="0"/>
          </a:p>
          <a:p>
            <a:pPr algn="l">
              <a:buClrTx/>
              <a:buFontTx/>
            </a:pPr>
            <a:r>
              <a:rPr lang="fr-FR" sz="2000" dirty="0"/>
              <a:t>	- Pseudo</a:t>
            </a:r>
          </a:p>
          <a:p>
            <a:pPr algn="l">
              <a:buClrTx/>
              <a:buFontTx/>
            </a:pPr>
            <a:r>
              <a:rPr lang="fr-FR" sz="2000" dirty="0"/>
              <a:t>	- Langue</a:t>
            </a:r>
          </a:p>
          <a:p>
            <a:pPr algn="l">
              <a:buClrTx/>
              <a:buFontTx/>
            </a:pPr>
            <a:r>
              <a:rPr lang="fr-FR" sz="2000" dirty="0"/>
              <a:t>	- style de jeu</a:t>
            </a:r>
          </a:p>
          <a:p>
            <a:pPr algn="l">
              <a:buClrTx/>
              <a:buFontTx/>
            </a:pPr>
            <a:r>
              <a:rPr lang="fr-FR" sz="2000" dirty="0"/>
              <a:t>	- rôle principal</a:t>
            </a:r>
          </a:p>
          <a:p>
            <a:pPr algn="l">
              <a:buClrTx/>
              <a:buFontTx/>
            </a:pPr>
            <a:r>
              <a:rPr lang="fr-FR" sz="2000" dirty="0"/>
              <a:t>	- champion principal</a:t>
            </a:r>
          </a:p>
          <a:p>
            <a:pPr algn="l">
              <a:buClrTx/>
              <a:buFontTx/>
            </a:pPr>
            <a:r>
              <a:rPr lang="fr-FR" sz="2000" dirty="0"/>
              <a:t>	- rang </a:t>
            </a:r>
          </a:p>
          <a:p>
            <a:pPr algn="l">
              <a:buClrTx/>
              <a:buFontTx/>
            </a:pPr>
            <a:r>
              <a:rPr lang="fr-FR" sz="2000" dirty="0"/>
              <a:t>	- </a:t>
            </a:r>
            <a:r>
              <a:rPr lang="fr-FR" sz="2000" dirty="0" err="1"/>
              <a:t>frequence</a:t>
            </a:r>
            <a:r>
              <a:rPr lang="fr-FR" sz="2000" dirty="0"/>
              <a:t> de jeu</a:t>
            </a:r>
          </a:p>
        </p:txBody>
      </p:sp>
      <p:pic>
        <p:nvPicPr>
          <p:cNvPr id="5" name="Image 4">
            <a:extLst>
              <a:ext uri="{FF2B5EF4-FFF2-40B4-BE49-F238E27FC236}">
                <a16:creationId xmlns:a16="http://schemas.microsoft.com/office/drawing/2014/main" id="{3DABAB40-B8C5-0073-9CB2-9A55A97610C7}"/>
              </a:ext>
            </a:extLst>
          </p:cNvPr>
          <p:cNvPicPr>
            <a:picLocks noChangeAspect="1"/>
          </p:cNvPicPr>
          <p:nvPr/>
        </p:nvPicPr>
        <p:blipFill>
          <a:blip r:embed="rId3"/>
          <a:stretch>
            <a:fillRect/>
          </a:stretch>
        </p:blipFill>
        <p:spPr>
          <a:xfrm>
            <a:off x="1043489" y="4955707"/>
            <a:ext cx="9894142" cy="1571763"/>
          </a:xfrm>
          <a:prstGeom prst="rect">
            <a:avLst/>
          </a:prstGeom>
        </p:spPr>
      </p:pic>
      <p:pic>
        <p:nvPicPr>
          <p:cNvPr id="6" name="Image 5">
            <a:extLst>
              <a:ext uri="{FF2B5EF4-FFF2-40B4-BE49-F238E27FC236}">
                <a16:creationId xmlns:a16="http://schemas.microsoft.com/office/drawing/2014/main" id="{475F5BB2-E5A8-92D3-8363-60D75891EFBA}"/>
              </a:ext>
            </a:extLst>
          </p:cNvPr>
          <p:cNvPicPr>
            <a:picLocks noChangeAspect="1"/>
          </p:cNvPicPr>
          <p:nvPr/>
        </p:nvPicPr>
        <p:blipFill>
          <a:blip r:embed="rId4"/>
          <a:stretch>
            <a:fillRect/>
          </a:stretch>
        </p:blipFill>
        <p:spPr>
          <a:xfrm>
            <a:off x="7784323" y="330530"/>
            <a:ext cx="2325424" cy="4238112"/>
          </a:xfrm>
          <a:prstGeom prst="rect">
            <a:avLst/>
          </a:prstGeom>
        </p:spPr>
      </p:pic>
    </p:spTree>
    <p:extLst>
      <p:ext uri="{BB962C8B-B14F-4D97-AF65-F5344CB8AC3E}">
        <p14:creationId xmlns:p14="http://schemas.microsoft.com/office/powerpoint/2010/main" val="3975364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614DD-8A62-EB9D-2910-1696F34856D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1EC68FF-5D7C-F54B-D99C-74D776D23DC9}"/>
              </a:ext>
            </a:extLst>
          </p:cNvPr>
          <p:cNvSpPr>
            <a:spLocks noGrp="1"/>
          </p:cNvSpPr>
          <p:nvPr>
            <p:ph type="title"/>
          </p:nvPr>
        </p:nvSpPr>
        <p:spPr>
          <a:xfrm>
            <a:off x="868942" y="1928482"/>
            <a:ext cx="9013612" cy="4308196"/>
          </a:xfrm>
        </p:spPr>
        <p:txBody>
          <a:bodyPr/>
          <a:lstStyle/>
          <a:p>
            <a:pPr algn="l"/>
            <a:r>
              <a:rPr lang="fr-FR" sz="2000" dirty="0">
                <a:solidFill>
                  <a:schemeClr val="tx1"/>
                </a:solidFill>
              </a:rPr>
              <a:t>- améliorer le design de l’application</a:t>
            </a:r>
            <a:br>
              <a:rPr lang="fr-FR" sz="2000" dirty="0">
                <a:solidFill>
                  <a:schemeClr val="tx1"/>
                </a:solidFill>
              </a:rPr>
            </a:br>
            <a:br>
              <a:rPr lang="fr-FR" sz="2000" dirty="0">
                <a:solidFill>
                  <a:schemeClr val="tx1"/>
                </a:solidFill>
              </a:rPr>
            </a:br>
            <a:r>
              <a:rPr lang="fr-FR" sz="2000" dirty="0">
                <a:solidFill>
                  <a:schemeClr val="tx1"/>
                </a:solidFill>
              </a:rPr>
              <a:t>- Utilisation d’une API POUR AFFICHER LES CHAMPIONS</a:t>
            </a:r>
            <a:br>
              <a:rPr lang="fr-FR" sz="2000" dirty="0">
                <a:solidFill>
                  <a:schemeClr val="tx1"/>
                </a:solidFill>
              </a:rPr>
            </a:br>
            <a:br>
              <a:rPr lang="fr-FR" sz="2000" dirty="0">
                <a:solidFill>
                  <a:schemeClr val="tx1"/>
                </a:solidFill>
              </a:rPr>
            </a:br>
            <a:r>
              <a:rPr lang="fr-FR" sz="2000" dirty="0">
                <a:solidFill>
                  <a:schemeClr val="tx1"/>
                </a:solidFill>
              </a:rPr>
              <a:t>- COMPRESSION D’images pour gagner en performances</a:t>
            </a:r>
            <a:br>
              <a:rPr lang="fr-FR" sz="2000" dirty="0">
                <a:solidFill>
                  <a:schemeClr val="tx1"/>
                </a:solidFill>
              </a:rPr>
            </a:br>
            <a:br>
              <a:rPr lang="fr-FR" sz="2000" dirty="0">
                <a:solidFill>
                  <a:schemeClr val="tx1"/>
                </a:solidFill>
              </a:rPr>
            </a:br>
            <a:r>
              <a:rPr lang="fr-FR" sz="2000" dirty="0">
                <a:solidFill>
                  <a:schemeClr val="tx1"/>
                </a:solidFill>
              </a:rPr>
              <a:t>- notifications push</a:t>
            </a:r>
            <a:br>
              <a:rPr lang="fr-FR" sz="2000" dirty="0">
                <a:solidFill>
                  <a:schemeClr val="tx1"/>
                </a:solidFill>
              </a:rPr>
            </a:br>
            <a:br>
              <a:rPr lang="fr-FR" sz="2000" dirty="0">
                <a:solidFill>
                  <a:schemeClr val="tx1"/>
                </a:solidFill>
              </a:rPr>
            </a:br>
            <a:r>
              <a:rPr lang="fr-FR" sz="2000" dirty="0">
                <a:solidFill>
                  <a:schemeClr val="tx1"/>
                </a:solidFill>
              </a:rPr>
              <a:t>- statistiques du joueur</a:t>
            </a:r>
            <a:br>
              <a:rPr lang="fr-FR" sz="2000" dirty="0">
                <a:solidFill>
                  <a:schemeClr val="tx1"/>
                </a:solidFill>
              </a:rPr>
            </a:br>
            <a:br>
              <a:rPr lang="fr-FR" sz="2000" dirty="0">
                <a:solidFill>
                  <a:schemeClr val="tx1"/>
                </a:solidFill>
              </a:rPr>
            </a:br>
            <a:r>
              <a:rPr lang="fr-FR" sz="2000" dirty="0">
                <a:solidFill>
                  <a:schemeClr val="tx1"/>
                </a:solidFill>
              </a:rPr>
              <a:t>- système d’évaluation</a:t>
            </a:r>
            <a:br>
              <a:rPr lang="fr-FR" sz="2000" dirty="0">
                <a:solidFill>
                  <a:schemeClr val="tx1"/>
                </a:solidFill>
              </a:rPr>
            </a:br>
            <a:br>
              <a:rPr lang="fr-FR" sz="2000" dirty="0">
                <a:solidFill>
                  <a:schemeClr val="tx1"/>
                </a:solidFill>
              </a:rPr>
            </a:br>
            <a:r>
              <a:rPr lang="fr-FR" sz="2000" dirty="0">
                <a:solidFill>
                  <a:schemeClr val="tx1"/>
                </a:solidFill>
              </a:rPr>
              <a:t>- traduction du site en d’autres langues </a:t>
            </a:r>
          </a:p>
        </p:txBody>
      </p:sp>
      <p:sp>
        <p:nvSpPr>
          <p:cNvPr id="4" name="Titre 3">
            <a:extLst>
              <a:ext uri="{FF2B5EF4-FFF2-40B4-BE49-F238E27FC236}">
                <a16:creationId xmlns:a16="http://schemas.microsoft.com/office/drawing/2014/main" id="{4CD94743-3E8A-48B1-4626-341DCB63BDAE}"/>
              </a:ext>
            </a:extLst>
          </p:cNvPr>
          <p:cNvSpPr>
            <a:spLocks noGrp="1"/>
          </p:cNvSpPr>
          <p:nvPr>
            <p:ph type="title" idx="2"/>
          </p:nvPr>
        </p:nvSpPr>
        <p:spPr>
          <a:xfrm>
            <a:off x="1671256" y="342206"/>
            <a:ext cx="8849488" cy="1104039"/>
          </a:xfrm>
        </p:spPr>
        <p:txBody>
          <a:bodyPr/>
          <a:lstStyle/>
          <a:p>
            <a:pPr algn="ctr"/>
            <a:r>
              <a:rPr lang="fr-FR" sz="4800" dirty="0"/>
              <a:t>Axes d’améliorations</a:t>
            </a:r>
            <a:endParaRPr lang="fr-FR" sz="3200" dirty="0"/>
          </a:p>
        </p:txBody>
      </p:sp>
    </p:spTree>
    <p:extLst>
      <p:ext uri="{BB962C8B-B14F-4D97-AF65-F5344CB8AC3E}">
        <p14:creationId xmlns:p14="http://schemas.microsoft.com/office/powerpoint/2010/main" val="4264083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CED0DA6-8762-5827-2398-59DB7AC93772}"/>
              </a:ext>
            </a:extLst>
          </p:cNvPr>
          <p:cNvSpPr>
            <a:spLocks noGrp="1"/>
          </p:cNvSpPr>
          <p:nvPr>
            <p:ph type="title" idx="2"/>
          </p:nvPr>
        </p:nvSpPr>
        <p:spPr>
          <a:xfrm>
            <a:off x="2219250" y="2512692"/>
            <a:ext cx="7539133" cy="1621600"/>
          </a:xfrm>
        </p:spPr>
        <p:txBody>
          <a:bodyPr/>
          <a:lstStyle/>
          <a:p>
            <a:r>
              <a:rPr lang="fr-FR" sz="5400" dirty="0" err="1"/>
              <a:t>DéMONSTRATION</a:t>
            </a:r>
            <a:endParaRPr lang="fr-FR" sz="5400" dirty="0"/>
          </a:p>
        </p:txBody>
      </p:sp>
    </p:spTree>
    <p:extLst>
      <p:ext uri="{BB962C8B-B14F-4D97-AF65-F5344CB8AC3E}">
        <p14:creationId xmlns:p14="http://schemas.microsoft.com/office/powerpoint/2010/main" val="1273803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FE16854-4906-FA5B-B3A5-0FC9426D471F}"/>
              </a:ext>
            </a:extLst>
          </p:cNvPr>
          <p:cNvSpPr>
            <a:spLocks noGrp="1"/>
          </p:cNvSpPr>
          <p:nvPr>
            <p:ph type="title" idx="2"/>
          </p:nvPr>
        </p:nvSpPr>
        <p:spPr>
          <a:xfrm>
            <a:off x="926123" y="2269155"/>
            <a:ext cx="10339754" cy="2319690"/>
          </a:xfrm>
        </p:spPr>
        <p:txBody>
          <a:bodyPr/>
          <a:lstStyle/>
          <a:p>
            <a:pPr algn="ctr"/>
            <a:r>
              <a:rPr lang="fr-FR" sz="5400" dirty="0"/>
              <a:t>Merci </a:t>
            </a:r>
            <a:br>
              <a:rPr lang="fr-FR" sz="5400" dirty="0"/>
            </a:br>
            <a:r>
              <a:rPr lang="fr-FR" sz="5400" dirty="0"/>
              <a:t>pour votre attention</a:t>
            </a:r>
          </a:p>
        </p:txBody>
      </p:sp>
    </p:spTree>
    <p:extLst>
      <p:ext uri="{BB962C8B-B14F-4D97-AF65-F5344CB8AC3E}">
        <p14:creationId xmlns:p14="http://schemas.microsoft.com/office/powerpoint/2010/main" val="1553961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D4F196-8118-4CA3-A11A-5FDDCE7FE44D}"/>
              </a:ext>
            </a:extLst>
          </p:cNvPr>
          <p:cNvSpPr>
            <a:spLocks noGrp="1"/>
          </p:cNvSpPr>
          <p:nvPr>
            <p:ph type="title"/>
          </p:nvPr>
        </p:nvSpPr>
        <p:spPr>
          <a:xfrm>
            <a:off x="6232564" y="3624575"/>
            <a:ext cx="5677272" cy="3057579"/>
          </a:xfrm>
        </p:spPr>
        <p:txBody>
          <a:bodyPr/>
          <a:lstStyle/>
          <a:p>
            <a:pPr algn="l"/>
            <a:r>
              <a:rPr lang="fr-FR" sz="3100" dirty="0">
                <a:effectLst/>
                <a:ea typeface="Calibri" panose="020F0502020204030204" pitchFamily="34" charset="0"/>
              </a:rPr>
              <a:t>- Inscription</a:t>
            </a:r>
            <a:r>
              <a:rPr lang="fr-FR" sz="3100" spc="200" dirty="0">
                <a:effectLst/>
                <a:ea typeface="Calibri" panose="020F0502020204030204" pitchFamily="34" charset="0"/>
              </a:rPr>
              <a:t> </a:t>
            </a:r>
            <a:r>
              <a:rPr lang="fr-FR" sz="3100" dirty="0">
                <a:effectLst/>
                <a:ea typeface="Calibri" panose="020F0502020204030204" pitchFamily="34" charset="0"/>
              </a:rPr>
              <a:t>et</a:t>
            </a:r>
            <a:r>
              <a:rPr lang="fr-FR" sz="3100" spc="200" dirty="0">
                <a:effectLst/>
                <a:ea typeface="Calibri" panose="020F0502020204030204" pitchFamily="34" charset="0"/>
              </a:rPr>
              <a:t> </a:t>
            </a:r>
            <a:br>
              <a:rPr lang="fr-FR" sz="3100" spc="200" dirty="0">
                <a:effectLst/>
                <a:ea typeface="Calibri" panose="020F0502020204030204" pitchFamily="34" charset="0"/>
              </a:rPr>
            </a:br>
            <a:r>
              <a:rPr lang="fr-FR" sz="3100" spc="200" dirty="0">
                <a:effectLst/>
                <a:ea typeface="Calibri" panose="020F0502020204030204" pitchFamily="34" charset="0"/>
              </a:rPr>
              <a:t>  CREATION </a:t>
            </a:r>
            <a:r>
              <a:rPr lang="fr-FR" sz="3100" dirty="0">
                <a:effectLst/>
                <a:ea typeface="Calibri" panose="020F0502020204030204" pitchFamily="34" charset="0"/>
              </a:rPr>
              <a:t>de</a:t>
            </a:r>
            <a:r>
              <a:rPr lang="fr-FR" sz="3100" spc="200" dirty="0">
                <a:effectLst/>
                <a:ea typeface="Calibri" panose="020F0502020204030204" pitchFamily="34" charset="0"/>
              </a:rPr>
              <a:t> </a:t>
            </a:r>
            <a:r>
              <a:rPr lang="fr-FR" sz="3100" dirty="0">
                <a:effectLst/>
                <a:ea typeface="Calibri" panose="020F0502020204030204" pitchFamily="34" charset="0"/>
              </a:rPr>
              <a:t>Profil</a:t>
            </a:r>
            <a:br>
              <a:rPr lang="fr-FR" sz="3100" dirty="0">
                <a:effectLst/>
                <a:ea typeface="Calibri" panose="020F0502020204030204" pitchFamily="34" charset="0"/>
              </a:rPr>
            </a:br>
            <a:br>
              <a:rPr lang="fr-FR" sz="3100" dirty="0">
                <a:effectLst/>
                <a:ea typeface="Calibri" panose="020F0502020204030204" pitchFamily="34" charset="0"/>
              </a:rPr>
            </a:br>
            <a:r>
              <a:rPr lang="fr-FR" sz="3100" dirty="0">
                <a:effectLst/>
                <a:ea typeface="Calibri" panose="020F0502020204030204" pitchFamily="34" charset="0"/>
              </a:rPr>
              <a:t>- Système de filtre</a:t>
            </a:r>
            <a:br>
              <a:rPr lang="fr-FR" sz="3100" dirty="0">
                <a:effectLst/>
                <a:ea typeface="Calibri" panose="020F0502020204030204" pitchFamily="34" charset="0"/>
              </a:rPr>
            </a:br>
            <a:br>
              <a:rPr lang="fr-FR" sz="3100" dirty="0">
                <a:effectLst/>
                <a:ea typeface="Calibri" panose="020F0502020204030204" pitchFamily="34" charset="0"/>
              </a:rPr>
            </a:br>
            <a:r>
              <a:rPr lang="fr-FR" sz="3100" dirty="0">
                <a:effectLst/>
                <a:ea typeface="Calibri" panose="020F0502020204030204" pitchFamily="34" charset="0"/>
              </a:rPr>
              <a:t>- MESSAGERIE Privée</a:t>
            </a:r>
            <a:br>
              <a:rPr lang="fr-FR" sz="3100" dirty="0">
                <a:effectLst/>
                <a:ea typeface="Calibri" panose="020F0502020204030204" pitchFamily="34" charset="0"/>
              </a:rPr>
            </a:br>
            <a:br>
              <a:rPr lang="fr-FR" sz="3100" dirty="0">
                <a:effectLst/>
                <a:latin typeface="Calibri" panose="020F0502020204030204" pitchFamily="34" charset="0"/>
                <a:ea typeface="Calibri" panose="020F0502020204030204" pitchFamily="34" charset="0"/>
              </a:rPr>
            </a:br>
            <a:endParaRPr lang="fr-FR" sz="3100" dirty="0"/>
          </a:p>
        </p:txBody>
      </p:sp>
      <p:sp>
        <p:nvSpPr>
          <p:cNvPr id="3" name="Titre 2">
            <a:extLst>
              <a:ext uri="{FF2B5EF4-FFF2-40B4-BE49-F238E27FC236}">
                <a16:creationId xmlns:a16="http://schemas.microsoft.com/office/drawing/2014/main" id="{3DA08DB0-D0BF-457D-96A5-14CE1B01EA97}"/>
              </a:ext>
            </a:extLst>
          </p:cNvPr>
          <p:cNvSpPr>
            <a:spLocks noGrp="1"/>
          </p:cNvSpPr>
          <p:nvPr>
            <p:ph type="title" idx="2"/>
          </p:nvPr>
        </p:nvSpPr>
        <p:spPr>
          <a:xfrm>
            <a:off x="740542" y="2823274"/>
            <a:ext cx="4616621" cy="970713"/>
          </a:xfrm>
        </p:spPr>
        <p:txBody>
          <a:bodyPr/>
          <a:lstStyle/>
          <a:p>
            <a:pPr algn="ctr"/>
            <a:r>
              <a:rPr lang="fr-FR" sz="3500" dirty="0"/>
              <a:t>INTRODUCTION</a:t>
            </a:r>
          </a:p>
        </p:txBody>
      </p:sp>
      <p:sp>
        <p:nvSpPr>
          <p:cNvPr id="5" name="Titre 2">
            <a:extLst>
              <a:ext uri="{FF2B5EF4-FFF2-40B4-BE49-F238E27FC236}">
                <a16:creationId xmlns:a16="http://schemas.microsoft.com/office/drawing/2014/main" id="{930BB455-1D7F-8CF5-BCE5-D236690B81BD}"/>
              </a:ext>
            </a:extLst>
          </p:cNvPr>
          <p:cNvSpPr txBox="1">
            <a:spLocks/>
          </p:cNvSpPr>
          <p:nvPr/>
        </p:nvSpPr>
        <p:spPr>
          <a:xfrm>
            <a:off x="3120800" y="522736"/>
            <a:ext cx="5950400" cy="1621600"/>
          </a:xfrm>
          <a:prstGeom prst="rect">
            <a:avLst/>
          </a:prstGeom>
        </p:spPr>
        <p:txBody>
          <a:bodyPr spcFirstLastPara="1" vert="horz" wrap="square" lIns="91425" tIns="91425" rIns="91425" bIns="91425" rtlCol="0" anchor="t" anchorCtr="0">
            <a:noAutofit/>
          </a:bodyPr>
          <a:lstStyle>
            <a:lvl1pPr lvl="0" algn="r" defTabSz="914400" rtl="0" eaLnBrk="1" latinLnBrk="0" hangingPunct="1">
              <a:lnSpc>
                <a:spcPct val="115000"/>
              </a:lnSpc>
              <a:spcBef>
                <a:spcPts val="0"/>
              </a:spcBef>
              <a:spcAft>
                <a:spcPts val="0"/>
              </a:spcAft>
              <a:buSzPts val="12000"/>
              <a:buNone/>
              <a:defRPr sz="12000" b="1" i="0" kern="1200" cap="all">
                <a:solidFill>
                  <a:schemeClr val="lt1"/>
                </a:solidFill>
                <a:effectLst>
                  <a:outerShdw blurRad="50800" dist="63500" dir="2700000" algn="tl" rotWithShape="0">
                    <a:srgbClr val="000000">
                      <a:alpha val="48000"/>
                    </a:srgbClr>
                  </a:outerShdw>
                </a:effectLst>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pPr algn="ctr">
              <a:buClrTx/>
              <a:buFontTx/>
            </a:pPr>
            <a:r>
              <a:rPr lang="fr-FR" sz="4800" u="sng" dirty="0"/>
              <a:t>Cahier </a:t>
            </a:r>
          </a:p>
          <a:p>
            <a:pPr algn="ctr">
              <a:buClrTx/>
              <a:buFontTx/>
            </a:pPr>
            <a:r>
              <a:rPr lang="fr-FR" sz="4800" u="sng" dirty="0"/>
              <a:t>des charges</a:t>
            </a:r>
          </a:p>
        </p:txBody>
      </p:sp>
      <p:sp>
        <p:nvSpPr>
          <p:cNvPr id="6" name="Titre 2">
            <a:extLst>
              <a:ext uri="{FF2B5EF4-FFF2-40B4-BE49-F238E27FC236}">
                <a16:creationId xmlns:a16="http://schemas.microsoft.com/office/drawing/2014/main" id="{EF5843E3-2A96-B823-386D-08B37F25B29D}"/>
              </a:ext>
            </a:extLst>
          </p:cNvPr>
          <p:cNvSpPr txBox="1">
            <a:spLocks/>
          </p:cNvSpPr>
          <p:nvPr/>
        </p:nvSpPr>
        <p:spPr>
          <a:xfrm>
            <a:off x="6339749" y="2823274"/>
            <a:ext cx="5462902" cy="970713"/>
          </a:xfrm>
          <a:prstGeom prst="rect">
            <a:avLst/>
          </a:prstGeom>
        </p:spPr>
        <p:txBody>
          <a:bodyPr spcFirstLastPara="1" vert="horz" wrap="square" lIns="91425" tIns="91425" rIns="91425" bIns="91425" rtlCol="0" anchor="t" anchorCtr="0">
            <a:noAutofit/>
          </a:bodyPr>
          <a:lstStyle>
            <a:lvl1pPr lvl="0" algn="r" defTabSz="914400" rtl="0" eaLnBrk="1" latinLnBrk="0" hangingPunct="1">
              <a:lnSpc>
                <a:spcPct val="115000"/>
              </a:lnSpc>
              <a:spcBef>
                <a:spcPts val="0"/>
              </a:spcBef>
              <a:spcAft>
                <a:spcPts val="0"/>
              </a:spcAft>
              <a:buSzPts val="12000"/>
              <a:buNone/>
              <a:defRPr sz="12000" b="1" i="0" kern="1200" cap="all">
                <a:solidFill>
                  <a:schemeClr val="lt1"/>
                </a:solidFill>
                <a:effectLst>
                  <a:outerShdw blurRad="50800" dist="63500" dir="2700000" algn="tl" rotWithShape="0">
                    <a:srgbClr val="000000">
                      <a:alpha val="48000"/>
                    </a:srgbClr>
                  </a:outerShdw>
                </a:effectLst>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pPr algn="ctr">
              <a:buClrTx/>
              <a:buFontTx/>
            </a:pPr>
            <a:r>
              <a:rPr lang="fr-FR" sz="3500" dirty="0"/>
              <a:t>Besoin utilisateur </a:t>
            </a:r>
          </a:p>
        </p:txBody>
      </p:sp>
      <p:sp>
        <p:nvSpPr>
          <p:cNvPr id="7" name="Titre 1">
            <a:extLst>
              <a:ext uri="{FF2B5EF4-FFF2-40B4-BE49-F238E27FC236}">
                <a16:creationId xmlns:a16="http://schemas.microsoft.com/office/drawing/2014/main" id="{318FD3BC-DE71-E97E-3CFC-BF92B6F2EB87}"/>
              </a:ext>
            </a:extLst>
          </p:cNvPr>
          <p:cNvSpPr txBox="1">
            <a:spLocks/>
          </p:cNvSpPr>
          <p:nvPr/>
        </p:nvSpPr>
        <p:spPr>
          <a:xfrm>
            <a:off x="518628" y="3662048"/>
            <a:ext cx="5821121" cy="2103233"/>
          </a:xfrm>
          <a:prstGeom prst="rect">
            <a:avLst/>
          </a:prstGeom>
        </p:spPr>
        <p:txBody>
          <a:bodyPr spcFirstLastPara="1" vert="horz" wrap="square" lIns="91425" tIns="91425" rIns="91425" bIns="91425" rtlCol="0" anchor="t" anchorCtr="0">
            <a:noAutofit/>
          </a:bodyPr>
          <a:lstStyle>
            <a:lvl1pPr lvl="0" algn="r" defTabSz="914400" rtl="0" eaLnBrk="1" latinLnBrk="0" hangingPunct="1">
              <a:lnSpc>
                <a:spcPct val="90000"/>
              </a:lnSpc>
              <a:spcBef>
                <a:spcPts val="0"/>
              </a:spcBef>
              <a:spcAft>
                <a:spcPts val="0"/>
              </a:spcAft>
              <a:buSzPts val="3600"/>
              <a:buNone/>
              <a:defRPr sz="5733" b="1" i="0" kern="1200" cap="all">
                <a:solidFill>
                  <a:schemeClr val="dk2"/>
                </a:solidFill>
                <a:effectLst>
                  <a:outerShdw blurRad="50800" dist="63500" dir="2700000" algn="tl" rotWithShape="0">
                    <a:srgbClr val="000000">
                      <a:alpha val="48000"/>
                    </a:srgbClr>
                  </a:outerShdw>
                </a:effectLst>
                <a:latin typeface="+mj-lt"/>
                <a:ea typeface="+mj-ea"/>
                <a:cs typeface="+mj-cs"/>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pPr algn="l">
              <a:buClrTx/>
              <a:buFontTx/>
            </a:pPr>
            <a:r>
              <a:rPr lang="fr-FR" sz="3100" dirty="0"/>
              <a:t>- Objectif du projet</a:t>
            </a:r>
          </a:p>
          <a:p>
            <a:pPr algn="l">
              <a:buClrTx/>
              <a:buFontTx/>
            </a:pPr>
            <a:endParaRPr lang="fr-FR" sz="3100" dirty="0"/>
          </a:p>
          <a:p>
            <a:pPr algn="l">
              <a:buClrTx/>
              <a:buFontTx/>
            </a:pPr>
            <a:r>
              <a:rPr lang="fr-FR" sz="3100" dirty="0"/>
              <a:t>- portée Du projet</a:t>
            </a:r>
          </a:p>
        </p:txBody>
      </p:sp>
    </p:spTree>
    <p:extLst>
      <p:ext uri="{BB962C8B-B14F-4D97-AF65-F5344CB8AC3E}">
        <p14:creationId xmlns:p14="http://schemas.microsoft.com/office/powerpoint/2010/main" val="1610713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D3BF841-D6F4-691C-9E52-08A6238946E5}"/>
              </a:ext>
            </a:extLst>
          </p:cNvPr>
          <p:cNvSpPr>
            <a:spLocks noGrp="1"/>
          </p:cNvSpPr>
          <p:nvPr>
            <p:ph type="title"/>
          </p:nvPr>
        </p:nvSpPr>
        <p:spPr>
          <a:xfrm>
            <a:off x="433754" y="286307"/>
            <a:ext cx="5460114" cy="1981755"/>
          </a:xfrm>
        </p:spPr>
        <p:txBody>
          <a:bodyPr/>
          <a:lstStyle/>
          <a:p>
            <a:r>
              <a:rPr lang="fr-FR" sz="4800" dirty="0">
                <a:solidFill>
                  <a:schemeClr val="tx1"/>
                </a:solidFill>
                <a:latin typeface="Bookman Old Style (En-têtes)"/>
              </a:rPr>
              <a:t>Technologies Utilisées :</a:t>
            </a:r>
          </a:p>
        </p:txBody>
      </p:sp>
      <p:pic>
        <p:nvPicPr>
          <p:cNvPr id="5" name="Graphique 3">
            <a:extLst>
              <a:ext uri="{FF2B5EF4-FFF2-40B4-BE49-F238E27FC236}">
                <a16:creationId xmlns:a16="http://schemas.microsoft.com/office/drawing/2014/main" id="{E9155A35-3600-4698-9824-4CC0B9601F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52" y="2452551"/>
            <a:ext cx="1785283" cy="1785283"/>
          </a:xfrm>
          <a:prstGeom prst="rect">
            <a:avLst/>
          </a:prstGeom>
        </p:spPr>
      </p:pic>
      <p:pic>
        <p:nvPicPr>
          <p:cNvPr id="6" name="Graphique 5">
            <a:extLst>
              <a:ext uri="{FF2B5EF4-FFF2-40B4-BE49-F238E27FC236}">
                <a16:creationId xmlns:a16="http://schemas.microsoft.com/office/drawing/2014/main" id="{5B4AFB13-CD8D-41C2-BBCB-6B273EB9EF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06706" y="2465883"/>
            <a:ext cx="1246492" cy="1758617"/>
          </a:xfrm>
          <a:prstGeom prst="rect">
            <a:avLst/>
          </a:prstGeom>
        </p:spPr>
      </p:pic>
      <p:pic>
        <p:nvPicPr>
          <p:cNvPr id="7" name="Graphique 13">
            <a:extLst>
              <a:ext uri="{FF2B5EF4-FFF2-40B4-BE49-F238E27FC236}">
                <a16:creationId xmlns:a16="http://schemas.microsoft.com/office/drawing/2014/main" id="{3363E84D-D69F-44A8-AC8D-94B8904C5F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19084" y="914999"/>
            <a:ext cx="3629685" cy="1019401"/>
          </a:xfrm>
          <a:prstGeom prst="rect">
            <a:avLst/>
          </a:prstGeom>
        </p:spPr>
      </p:pic>
      <p:pic>
        <p:nvPicPr>
          <p:cNvPr id="8" name="Graphique 21">
            <a:extLst>
              <a:ext uri="{FF2B5EF4-FFF2-40B4-BE49-F238E27FC236}">
                <a16:creationId xmlns:a16="http://schemas.microsoft.com/office/drawing/2014/main" id="{8C6D6F70-E500-4F7A-B8E0-1EAAE8D310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03673" y="2596134"/>
            <a:ext cx="1246492" cy="1628366"/>
          </a:xfrm>
          <a:prstGeom prst="rect">
            <a:avLst/>
          </a:prstGeom>
        </p:spPr>
      </p:pic>
      <p:pic>
        <p:nvPicPr>
          <p:cNvPr id="9" name="Graphique 7">
            <a:extLst>
              <a:ext uri="{FF2B5EF4-FFF2-40B4-BE49-F238E27FC236}">
                <a16:creationId xmlns:a16="http://schemas.microsoft.com/office/drawing/2014/main" id="{E4A14270-9AAB-460A-A7F7-5AFD2B2DF2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63811" y="4843119"/>
            <a:ext cx="1525091" cy="1525091"/>
          </a:xfrm>
          <a:prstGeom prst="rect">
            <a:avLst/>
          </a:prstGeom>
        </p:spPr>
      </p:pic>
      <p:pic>
        <p:nvPicPr>
          <p:cNvPr id="10" name="Image 9" descr="Une image contenant agave, plante, fleur, légume&#10;&#10;Description générée automatiquement">
            <a:extLst>
              <a:ext uri="{FF2B5EF4-FFF2-40B4-BE49-F238E27FC236}">
                <a16:creationId xmlns:a16="http://schemas.microsoft.com/office/drawing/2014/main" id="{D7F11A15-42CF-43DD-B69A-7CE142444EEF}"/>
              </a:ext>
            </a:extLst>
          </p:cNvPr>
          <p:cNvPicPr>
            <a:picLocks noChangeAspect="1"/>
          </p:cNvPicPr>
          <p:nvPr/>
        </p:nvPicPr>
        <p:blipFill>
          <a:blip r:embed="rId14"/>
          <a:stretch>
            <a:fillRect/>
          </a:stretch>
        </p:blipFill>
        <p:spPr>
          <a:xfrm>
            <a:off x="1278169" y="4843162"/>
            <a:ext cx="1485220" cy="1525048"/>
          </a:xfrm>
          <a:prstGeom prst="rect">
            <a:avLst/>
          </a:prstGeom>
        </p:spPr>
      </p:pic>
      <p:pic>
        <p:nvPicPr>
          <p:cNvPr id="11" name="Graphique 15">
            <a:extLst>
              <a:ext uri="{FF2B5EF4-FFF2-40B4-BE49-F238E27FC236}">
                <a16:creationId xmlns:a16="http://schemas.microsoft.com/office/drawing/2014/main" id="{00FD3288-D933-448C-9181-FFAD1E838A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191834" y="2864667"/>
            <a:ext cx="2148586" cy="1160418"/>
          </a:xfrm>
          <a:prstGeom prst="rect">
            <a:avLst/>
          </a:prstGeom>
        </p:spPr>
      </p:pic>
      <p:pic>
        <p:nvPicPr>
          <p:cNvPr id="12" name="Image 11">
            <a:extLst>
              <a:ext uri="{FF2B5EF4-FFF2-40B4-BE49-F238E27FC236}">
                <a16:creationId xmlns:a16="http://schemas.microsoft.com/office/drawing/2014/main" id="{D39EFA0D-F5B9-4FF9-B146-AFC49B90BD57}"/>
              </a:ext>
            </a:extLst>
          </p:cNvPr>
          <p:cNvPicPr>
            <a:picLocks noChangeAspect="1"/>
          </p:cNvPicPr>
          <p:nvPr/>
        </p:nvPicPr>
        <p:blipFill>
          <a:blip r:embed="rId17"/>
          <a:stretch>
            <a:fillRect/>
          </a:stretch>
        </p:blipFill>
        <p:spPr>
          <a:xfrm>
            <a:off x="7996565" y="4843119"/>
            <a:ext cx="2100988" cy="1099882"/>
          </a:xfrm>
          <a:prstGeom prst="rect">
            <a:avLst/>
          </a:prstGeom>
        </p:spPr>
      </p:pic>
    </p:spTree>
    <p:extLst>
      <p:ext uri="{BB962C8B-B14F-4D97-AF65-F5344CB8AC3E}">
        <p14:creationId xmlns:p14="http://schemas.microsoft.com/office/powerpoint/2010/main" val="3364730573"/>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8658F5C-2352-AF00-040E-40CD799CF87B}"/>
              </a:ext>
            </a:extLst>
          </p:cNvPr>
          <p:cNvSpPr>
            <a:spLocks noGrp="1"/>
          </p:cNvSpPr>
          <p:nvPr>
            <p:ph type="title"/>
          </p:nvPr>
        </p:nvSpPr>
        <p:spPr>
          <a:xfrm>
            <a:off x="233654" y="329086"/>
            <a:ext cx="6331600" cy="1109200"/>
          </a:xfrm>
        </p:spPr>
        <p:txBody>
          <a:bodyPr/>
          <a:lstStyle/>
          <a:p>
            <a:r>
              <a:rPr lang="fr-FR" sz="4800" dirty="0">
                <a:solidFill>
                  <a:schemeClr val="tx1"/>
                </a:solidFill>
              </a:rPr>
              <a:t>Maquettage</a:t>
            </a:r>
            <a:r>
              <a:rPr lang="fr-FR" dirty="0">
                <a:solidFill>
                  <a:schemeClr val="tx1"/>
                </a:solidFill>
              </a:rPr>
              <a:t> </a:t>
            </a:r>
          </a:p>
        </p:txBody>
      </p:sp>
      <p:pic>
        <p:nvPicPr>
          <p:cNvPr id="6" name="Image 5">
            <a:extLst>
              <a:ext uri="{FF2B5EF4-FFF2-40B4-BE49-F238E27FC236}">
                <a16:creationId xmlns:a16="http://schemas.microsoft.com/office/drawing/2014/main" id="{FBA76C7A-3761-78D0-484D-D03CA4938FDE}"/>
              </a:ext>
            </a:extLst>
          </p:cNvPr>
          <p:cNvPicPr>
            <a:picLocks noChangeAspect="1"/>
          </p:cNvPicPr>
          <p:nvPr/>
        </p:nvPicPr>
        <p:blipFill>
          <a:blip r:embed="rId2"/>
          <a:stretch>
            <a:fillRect/>
          </a:stretch>
        </p:blipFill>
        <p:spPr>
          <a:xfrm>
            <a:off x="671083" y="1885073"/>
            <a:ext cx="2311692" cy="3301077"/>
          </a:xfrm>
          <a:prstGeom prst="rect">
            <a:avLst/>
          </a:prstGeom>
        </p:spPr>
      </p:pic>
      <p:pic>
        <p:nvPicPr>
          <p:cNvPr id="8" name="Image 7">
            <a:extLst>
              <a:ext uri="{FF2B5EF4-FFF2-40B4-BE49-F238E27FC236}">
                <a16:creationId xmlns:a16="http://schemas.microsoft.com/office/drawing/2014/main" id="{75FC0E55-27C0-4DFF-6DB5-B805E56F7648}"/>
              </a:ext>
            </a:extLst>
          </p:cNvPr>
          <p:cNvPicPr>
            <a:picLocks noChangeAspect="1"/>
          </p:cNvPicPr>
          <p:nvPr/>
        </p:nvPicPr>
        <p:blipFill>
          <a:blip r:embed="rId3"/>
          <a:stretch>
            <a:fillRect/>
          </a:stretch>
        </p:blipFill>
        <p:spPr>
          <a:xfrm>
            <a:off x="3399454" y="2063999"/>
            <a:ext cx="4293579" cy="3122151"/>
          </a:xfrm>
          <a:prstGeom prst="rect">
            <a:avLst/>
          </a:prstGeom>
        </p:spPr>
      </p:pic>
      <p:pic>
        <p:nvPicPr>
          <p:cNvPr id="2" name="Image 1">
            <a:extLst>
              <a:ext uri="{FF2B5EF4-FFF2-40B4-BE49-F238E27FC236}">
                <a16:creationId xmlns:a16="http://schemas.microsoft.com/office/drawing/2014/main" id="{145BA469-51D4-46A0-E927-3D8671EF1471}"/>
              </a:ext>
            </a:extLst>
          </p:cNvPr>
          <p:cNvPicPr>
            <a:picLocks noChangeAspect="1"/>
          </p:cNvPicPr>
          <p:nvPr/>
        </p:nvPicPr>
        <p:blipFill>
          <a:blip r:embed="rId4"/>
          <a:stretch>
            <a:fillRect/>
          </a:stretch>
        </p:blipFill>
        <p:spPr>
          <a:xfrm>
            <a:off x="8141272" y="1687460"/>
            <a:ext cx="1846787" cy="3563383"/>
          </a:xfrm>
          <a:prstGeom prst="rect">
            <a:avLst/>
          </a:prstGeom>
        </p:spPr>
      </p:pic>
      <p:pic>
        <p:nvPicPr>
          <p:cNvPr id="3" name="Image 2">
            <a:extLst>
              <a:ext uri="{FF2B5EF4-FFF2-40B4-BE49-F238E27FC236}">
                <a16:creationId xmlns:a16="http://schemas.microsoft.com/office/drawing/2014/main" id="{AEAF74ED-3239-BFB8-8CA9-050077DA03C0}"/>
              </a:ext>
            </a:extLst>
          </p:cNvPr>
          <p:cNvPicPr>
            <a:picLocks noChangeAspect="1"/>
          </p:cNvPicPr>
          <p:nvPr/>
        </p:nvPicPr>
        <p:blipFill>
          <a:blip r:embed="rId5"/>
          <a:stretch>
            <a:fillRect/>
          </a:stretch>
        </p:blipFill>
        <p:spPr>
          <a:xfrm>
            <a:off x="10436299" y="1357762"/>
            <a:ext cx="1226810" cy="4142474"/>
          </a:xfrm>
          <a:prstGeom prst="rect">
            <a:avLst/>
          </a:prstGeom>
        </p:spPr>
      </p:pic>
    </p:spTree>
    <p:extLst>
      <p:ext uri="{BB962C8B-B14F-4D97-AF65-F5344CB8AC3E}">
        <p14:creationId xmlns:p14="http://schemas.microsoft.com/office/powerpoint/2010/main" val="3806972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B9C8739E-3517-55EE-944E-93B1578D7F3D}"/>
              </a:ext>
            </a:extLst>
          </p:cNvPr>
          <p:cNvSpPr txBox="1">
            <a:spLocks/>
          </p:cNvSpPr>
          <p:nvPr/>
        </p:nvSpPr>
        <p:spPr>
          <a:xfrm>
            <a:off x="2656764" y="252983"/>
            <a:ext cx="7074090" cy="929999"/>
          </a:xfrm>
          <a:prstGeom prst="rect">
            <a:avLst/>
          </a:prstGeom>
        </p:spPr>
        <p:txBody>
          <a:bodyPr spcFirstLastPara="1" vert="horz" wrap="square" lIns="91425" tIns="91425" rIns="91425" bIns="91425" rtlCol="0" anchor="t" anchorCtr="0">
            <a:noAutofit/>
          </a:bodyPr>
          <a:lstStyle>
            <a:lvl1pPr lvl="0" algn="r" defTabSz="914400" rtl="0" eaLnBrk="1" latinLnBrk="0" hangingPunct="1">
              <a:lnSpc>
                <a:spcPct val="115000"/>
              </a:lnSpc>
              <a:spcBef>
                <a:spcPts val="0"/>
              </a:spcBef>
              <a:spcAft>
                <a:spcPts val="0"/>
              </a:spcAft>
              <a:buSzPts val="12000"/>
              <a:buNone/>
              <a:defRPr sz="12000" b="1" i="0" kern="1200" cap="all">
                <a:solidFill>
                  <a:schemeClr val="lt1"/>
                </a:solidFill>
                <a:effectLst>
                  <a:outerShdw blurRad="50800" dist="63500" dir="2700000" algn="tl" rotWithShape="0">
                    <a:srgbClr val="000000">
                      <a:alpha val="48000"/>
                    </a:srgbClr>
                  </a:outerShdw>
                </a:effectLst>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pPr algn="ctr">
              <a:buClrTx/>
              <a:buFontTx/>
            </a:pPr>
            <a:r>
              <a:rPr lang="fr-FR" sz="4400" dirty="0"/>
              <a:t>Responsive design</a:t>
            </a:r>
          </a:p>
        </p:txBody>
      </p:sp>
      <p:pic>
        <p:nvPicPr>
          <p:cNvPr id="3" name="Image 2">
            <a:extLst>
              <a:ext uri="{FF2B5EF4-FFF2-40B4-BE49-F238E27FC236}">
                <a16:creationId xmlns:a16="http://schemas.microsoft.com/office/drawing/2014/main" id="{6994AB25-099B-A8C3-7B44-471FC3B796A8}"/>
              </a:ext>
            </a:extLst>
          </p:cNvPr>
          <p:cNvPicPr>
            <a:picLocks noChangeAspect="1"/>
          </p:cNvPicPr>
          <p:nvPr/>
        </p:nvPicPr>
        <p:blipFill>
          <a:blip r:embed="rId3"/>
          <a:stretch>
            <a:fillRect/>
          </a:stretch>
        </p:blipFill>
        <p:spPr>
          <a:xfrm>
            <a:off x="1644203" y="1182981"/>
            <a:ext cx="3279488" cy="5326642"/>
          </a:xfrm>
          <a:prstGeom prst="rect">
            <a:avLst/>
          </a:prstGeom>
        </p:spPr>
      </p:pic>
      <p:pic>
        <p:nvPicPr>
          <p:cNvPr id="6" name="Image 5">
            <a:extLst>
              <a:ext uri="{FF2B5EF4-FFF2-40B4-BE49-F238E27FC236}">
                <a16:creationId xmlns:a16="http://schemas.microsoft.com/office/drawing/2014/main" id="{1AB107E0-A49C-EAAD-C710-7504E8E75985}"/>
              </a:ext>
            </a:extLst>
          </p:cNvPr>
          <p:cNvPicPr>
            <a:picLocks noChangeAspect="1"/>
          </p:cNvPicPr>
          <p:nvPr/>
        </p:nvPicPr>
        <p:blipFill>
          <a:blip r:embed="rId4"/>
          <a:stretch>
            <a:fillRect/>
          </a:stretch>
        </p:blipFill>
        <p:spPr>
          <a:xfrm>
            <a:off x="6193809" y="1182981"/>
            <a:ext cx="5721589" cy="5326641"/>
          </a:xfrm>
          <a:prstGeom prst="rect">
            <a:avLst/>
          </a:prstGeom>
        </p:spPr>
      </p:pic>
    </p:spTree>
    <p:extLst>
      <p:ext uri="{BB962C8B-B14F-4D97-AF65-F5344CB8AC3E}">
        <p14:creationId xmlns:p14="http://schemas.microsoft.com/office/powerpoint/2010/main" val="844885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63716D9-7029-B592-2860-ED3D2D191CB0}"/>
              </a:ext>
            </a:extLst>
          </p:cNvPr>
          <p:cNvSpPr>
            <a:spLocks noGrp="1"/>
          </p:cNvSpPr>
          <p:nvPr>
            <p:ph type="title" idx="2"/>
          </p:nvPr>
        </p:nvSpPr>
        <p:spPr>
          <a:xfrm>
            <a:off x="4693491" y="335486"/>
            <a:ext cx="2805017" cy="1122481"/>
          </a:xfrm>
        </p:spPr>
        <p:txBody>
          <a:bodyPr/>
          <a:lstStyle/>
          <a:p>
            <a:pPr algn="ctr"/>
            <a:r>
              <a:rPr lang="fr-FR" sz="4800" dirty="0"/>
              <a:t>MCD </a:t>
            </a:r>
          </a:p>
        </p:txBody>
      </p:sp>
      <p:pic>
        <p:nvPicPr>
          <p:cNvPr id="3" name="Image 2">
            <a:extLst>
              <a:ext uri="{FF2B5EF4-FFF2-40B4-BE49-F238E27FC236}">
                <a16:creationId xmlns:a16="http://schemas.microsoft.com/office/drawing/2014/main" id="{1F81AD2B-A06B-46B2-FF99-150D23F51FF1}"/>
              </a:ext>
            </a:extLst>
          </p:cNvPr>
          <p:cNvPicPr>
            <a:picLocks noChangeAspect="1"/>
          </p:cNvPicPr>
          <p:nvPr/>
        </p:nvPicPr>
        <p:blipFill>
          <a:blip r:embed="rId3"/>
          <a:stretch>
            <a:fillRect/>
          </a:stretch>
        </p:blipFill>
        <p:spPr>
          <a:xfrm>
            <a:off x="2796842" y="1565142"/>
            <a:ext cx="6598313" cy="4671533"/>
          </a:xfrm>
          <a:prstGeom prst="rect">
            <a:avLst/>
          </a:prstGeom>
        </p:spPr>
      </p:pic>
    </p:spTree>
    <p:extLst>
      <p:ext uri="{BB962C8B-B14F-4D97-AF65-F5344CB8AC3E}">
        <p14:creationId xmlns:p14="http://schemas.microsoft.com/office/powerpoint/2010/main" val="2761489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7D404C6-BDB0-4447-28E4-507D27877877}"/>
              </a:ext>
            </a:extLst>
          </p:cNvPr>
          <p:cNvPicPr>
            <a:picLocks noChangeAspect="1"/>
          </p:cNvPicPr>
          <p:nvPr/>
        </p:nvPicPr>
        <p:blipFill>
          <a:blip r:embed="rId3"/>
          <a:stretch>
            <a:fillRect/>
          </a:stretch>
        </p:blipFill>
        <p:spPr>
          <a:xfrm>
            <a:off x="2350641" y="1207476"/>
            <a:ext cx="7490717" cy="5226400"/>
          </a:xfrm>
          <a:prstGeom prst="rect">
            <a:avLst/>
          </a:prstGeom>
        </p:spPr>
      </p:pic>
      <p:sp>
        <p:nvSpPr>
          <p:cNvPr id="2" name="Titre 3">
            <a:extLst>
              <a:ext uri="{FF2B5EF4-FFF2-40B4-BE49-F238E27FC236}">
                <a16:creationId xmlns:a16="http://schemas.microsoft.com/office/drawing/2014/main" id="{D5AB28EB-C362-85FA-24F6-4EC506CA6D84}"/>
              </a:ext>
            </a:extLst>
          </p:cNvPr>
          <p:cNvSpPr txBox="1">
            <a:spLocks/>
          </p:cNvSpPr>
          <p:nvPr/>
        </p:nvSpPr>
        <p:spPr>
          <a:xfrm>
            <a:off x="4890652" y="206531"/>
            <a:ext cx="2410694" cy="1000945"/>
          </a:xfrm>
          <a:prstGeom prst="rect">
            <a:avLst/>
          </a:prstGeom>
        </p:spPr>
        <p:txBody>
          <a:bodyPr spcFirstLastPara="1" vert="horz" wrap="square" lIns="91425" tIns="91425" rIns="91425" bIns="91425" rtlCol="0" anchor="t" anchorCtr="0">
            <a:noAutofit/>
          </a:bodyPr>
          <a:lstStyle>
            <a:lvl1pPr lvl="0" algn="r" defTabSz="914400" rtl="0" eaLnBrk="1" latinLnBrk="0" hangingPunct="1">
              <a:lnSpc>
                <a:spcPct val="115000"/>
              </a:lnSpc>
              <a:spcBef>
                <a:spcPts val="0"/>
              </a:spcBef>
              <a:spcAft>
                <a:spcPts val="0"/>
              </a:spcAft>
              <a:buSzPts val="12000"/>
              <a:buNone/>
              <a:defRPr sz="12000" b="1" i="0" kern="1200" cap="all">
                <a:solidFill>
                  <a:schemeClr val="lt1"/>
                </a:solidFill>
                <a:effectLst>
                  <a:outerShdw blurRad="50800" dist="63500" dir="2700000" algn="tl" rotWithShape="0">
                    <a:srgbClr val="000000">
                      <a:alpha val="48000"/>
                    </a:srgbClr>
                  </a:outerShdw>
                </a:effectLst>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pPr algn="ctr">
              <a:buClrTx/>
              <a:buFontTx/>
            </a:pPr>
            <a:r>
              <a:rPr lang="fr-FR" sz="4800" dirty="0"/>
              <a:t>MLD</a:t>
            </a:r>
          </a:p>
        </p:txBody>
      </p:sp>
    </p:spTree>
    <p:extLst>
      <p:ext uri="{BB962C8B-B14F-4D97-AF65-F5344CB8AC3E}">
        <p14:creationId xmlns:p14="http://schemas.microsoft.com/office/powerpoint/2010/main" val="1583886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E7A24168-79D4-40D2-BF73-ED1EF6521330}"/>
              </a:ext>
            </a:extLst>
          </p:cNvPr>
          <p:cNvPicPr>
            <a:picLocks noChangeAspect="1"/>
          </p:cNvPicPr>
          <p:nvPr/>
        </p:nvPicPr>
        <p:blipFill>
          <a:blip r:embed="rId3"/>
          <a:stretch>
            <a:fillRect/>
          </a:stretch>
        </p:blipFill>
        <p:spPr>
          <a:xfrm>
            <a:off x="1238050" y="5517755"/>
            <a:ext cx="9715895" cy="1069454"/>
          </a:xfrm>
          <a:prstGeom prst="rect">
            <a:avLst/>
          </a:prstGeom>
        </p:spPr>
      </p:pic>
      <p:sp>
        <p:nvSpPr>
          <p:cNvPr id="2" name="Titre 2">
            <a:extLst>
              <a:ext uri="{FF2B5EF4-FFF2-40B4-BE49-F238E27FC236}">
                <a16:creationId xmlns:a16="http://schemas.microsoft.com/office/drawing/2014/main" id="{158EC34C-A57C-E9C1-0135-0EF74A0AA07C}"/>
              </a:ext>
            </a:extLst>
          </p:cNvPr>
          <p:cNvSpPr txBox="1">
            <a:spLocks/>
          </p:cNvSpPr>
          <p:nvPr/>
        </p:nvSpPr>
        <p:spPr>
          <a:xfrm>
            <a:off x="2356864" y="270791"/>
            <a:ext cx="7478271" cy="967901"/>
          </a:xfrm>
          <a:prstGeom prst="rect">
            <a:avLst/>
          </a:prstGeom>
        </p:spPr>
        <p:txBody>
          <a:bodyPr spcFirstLastPara="1" vert="horz" wrap="square" lIns="91425" tIns="91425" rIns="91425" bIns="91425" rtlCol="0" anchor="t" anchorCtr="0">
            <a:noAutofit/>
          </a:bodyPr>
          <a:lstStyle>
            <a:lvl1pPr lvl="0" algn="r" defTabSz="914400" rtl="0" eaLnBrk="1" latinLnBrk="0" hangingPunct="1">
              <a:lnSpc>
                <a:spcPct val="115000"/>
              </a:lnSpc>
              <a:spcBef>
                <a:spcPts val="0"/>
              </a:spcBef>
              <a:spcAft>
                <a:spcPts val="0"/>
              </a:spcAft>
              <a:buSzPts val="12000"/>
              <a:buNone/>
              <a:defRPr sz="12000" b="1" i="0" kern="1200" cap="all">
                <a:solidFill>
                  <a:schemeClr val="lt1"/>
                </a:solidFill>
                <a:effectLst>
                  <a:outerShdw blurRad="50800" dist="63500" dir="2700000" algn="tl" rotWithShape="0">
                    <a:srgbClr val="000000">
                      <a:alpha val="48000"/>
                    </a:srgbClr>
                  </a:outerShdw>
                </a:effectLst>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pPr algn="ctr">
              <a:buClrTx/>
              <a:buFontTx/>
            </a:pPr>
            <a:r>
              <a:rPr lang="fr-FR" sz="4800" dirty="0"/>
              <a:t>Base de données</a:t>
            </a:r>
          </a:p>
        </p:txBody>
      </p:sp>
      <p:pic>
        <p:nvPicPr>
          <p:cNvPr id="4" name="Image 3">
            <a:extLst>
              <a:ext uri="{FF2B5EF4-FFF2-40B4-BE49-F238E27FC236}">
                <a16:creationId xmlns:a16="http://schemas.microsoft.com/office/drawing/2014/main" id="{D10A226D-9CB1-EE35-D424-10AA0F1C5BD7}"/>
              </a:ext>
            </a:extLst>
          </p:cNvPr>
          <p:cNvPicPr>
            <a:picLocks noChangeAspect="1"/>
          </p:cNvPicPr>
          <p:nvPr/>
        </p:nvPicPr>
        <p:blipFill>
          <a:blip r:embed="rId4"/>
          <a:stretch>
            <a:fillRect/>
          </a:stretch>
        </p:blipFill>
        <p:spPr>
          <a:xfrm>
            <a:off x="3226605" y="1478996"/>
            <a:ext cx="5738789" cy="2518835"/>
          </a:xfrm>
          <a:prstGeom prst="rect">
            <a:avLst/>
          </a:prstGeom>
        </p:spPr>
      </p:pic>
      <p:pic>
        <p:nvPicPr>
          <p:cNvPr id="9" name="Image 8">
            <a:extLst>
              <a:ext uri="{FF2B5EF4-FFF2-40B4-BE49-F238E27FC236}">
                <a16:creationId xmlns:a16="http://schemas.microsoft.com/office/drawing/2014/main" id="{13EB77C9-E202-EB4D-7ECE-2B4E52B0B95F}"/>
              </a:ext>
            </a:extLst>
          </p:cNvPr>
          <p:cNvPicPr>
            <a:picLocks noChangeAspect="1"/>
          </p:cNvPicPr>
          <p:nvPr/>
        </p:nvPicPr>
        <p:blipFill>
          <a:blip r:embed="rId5"/>
          <a:stretch>
            <a:fillRect/>
          </a:stretch>
        </p:blipFill>
        <p:spPr>
          <a:xfrm>
            <a:off x="2710647" y="4366423"/>
            <a:ext cx="6770700" cy="782740"/>
          </a:xfrm>
          <a:prstGeom prst="rect">
            <a:avLst/>
          </a:prstGeom>
        </p:spPr>
      </p:pic>
    </p:spTree>
    <p:extLst>
      <p:ext uri="{BB962C8B-B14F-4D97-AF65-F5344CB8AC3E}">
        <p14:creationId xmlns:p14="http://schemas.microsoft.com/office/powerpoint/2010/main" val="3942089454"/>
      </p:ext>
    </p:extLst>
  </p:cSld>
  <p:clrMapOvr>
    <a:masterClrMapping/>
  </p:clrMapOvr>
</p:sld>
</file>

<file path=ppt/theme/_rels/theme5.xml.rels><?xml version="1.0" encoding="UTF-8" standalone="yes"?>
<Relationships xmlns="http://schemas.openxmlformats.org/package/2006/relationships"><Relationship Id="rId1" Type="http://schemas.openxmlformats.org/officeDocument/2006/relationships/image" Target="../media/image34.jpeg"/></Relationships>
</file>

<file path=ppt/theme/theme1.xml><?xml version="1.0" encoding="utf-8"?>
<a:theme xmlns:a="http://schemas.openxmlformats.org/drawingml/2006/main" name="Black and Gold Pitch Deck by Slidesgo">
  <a:themeElements>
    <a:clrScheme name="Simple Light">
      <a:dk1>
        <a:srgbClr val="000000"/>
      </a:dk1>
      <a:lt1>
        <a:srgbClr val="E9C78C"/>
      </a:lt1>
      <a:dk2>
        <a:srgbClr val="FAECD3"/>
      </a:dk2>
      <a:lt2>
        <a:srgbClr val="FFFFFF"/>
      </a:lt2>
      <a:accent1>
        <a:srgbClr val="E2E2E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ark Elegant Korean Style Project Proposal by Slidesgo">
  <a:themeElements>
    <a:clrScheme name="Simple Light">
      <a:dk1>
        <a:srgbClr val="FFFFFF"/>
      </a:dk1>
      <a:lt1>
        <a:srgbClr val="0C1621"/>
      </a:lt1>
      <a:dk2>
        <a:srgbClr val="EAC488"/>
      </a:dk2>
      <a:lt2>
        <a:srgbClr val="FBE4B4"/>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61abfc01-c6b2-4d21-9faa-74e31be8941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933439BC1D0A547900C7E2B0594DA26" ma:contentTypeVersion="8" ma:contentTypeDescription="Crée un document." ma:contentTypeScope="" ma:versionID="ddc305cc0adc6e5ebbe747f931cfd997">
  <xsd:schema xmlns:xsd="http://www.w3.org/2001/XMLSchema" xmlns:xs="http://www.w3.org/2001/XMLSchema" xmlns:p="http://schemas.microsoft.com/office/2006/metadata/properties" xmlns:ns3="61abfc01-c6b2-4d21-9faa-74e31be89416" xmlns:ns4="de9355d8-f56a-489d-8e09-134ba884333f" targetNamespace="http://schemas.microsoft.com/office/2006/metadata/properties" ma:root="true" ma:fieldsID="605984b4a103ad9b7bf9e9effa47a395" ns3:_="" ns4:_="">
    <xsd:import namespace="61abfc01-c6b2-4d21-9faa-74e31be89416"/>
    <xsd:import namespace="de9355d8-f56a-489d-8e09-134ba884333f"/>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abfc01-c6b2-4d21-9faa-74e31be89416"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e9355d8-f56a-489d-8e09-134ba884333f" elementFormDefault="qualified">
    <xsd:import namespace="http://schemas.microsoft.com/office/2006/documentManagement/types"/>
    <xsd:import namespace="http://schemas.microsoft.com/office/infopath/2007/PartnerControls"/>
    <xsd:element name="SharedWithUsers" ma:index="9"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Partagé avec détails" ma:internalName="SharedWithDetails" ma:readOnly="true">
      <xsd:simpleType>
        <xsd:restriction base="dms:Note">
          <xsd:maxLength value="255"/>
        </xsd:restriction>
      </xsd:simpleType>
    </xsd:element>
    <xsd:element name="SharingHintHash" ma:index="11"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1FC8E2-E667-48DF-9843-9F4581B099F5}">
  <ds:schemaRefs>
    <ds:schemaRef ds:uri="http://schemas.microsoft.com/office/2006/documentManagement/types"/>
    <ds:schemaRef ds:uri="http://schemas.microsoft.com/office/2006/metadata/properties"/>
    <ds:schemaRef ds:uri="http://purl.org/dc/dcmitype/"/>
    <ds:schemaRef ds:uri="http://schemas.openxmlformats.org/package/2006/metadata/core-properties"/>
    <ds:schemaRef ds:uri="http://purl.org/dc/elements/1.1/"/>
    <ds:schemaRef ds:uri="http://purl.org/dc/terms/"/>
    <ds:schemaRef ds:uri="http://schemas.microsoft.com/office/infopath/2007/PartnerControls"/>
    <ds:schemaRef ds:uri="http://www.w3.org/XML/1998/namespace"/>
    <ds:schemaRef ds:uri="de9355d8-f56a-489d-8e09-134ba884333f"/>
    <ds:schemaRef ds:uri="61abfc01-c6b2-4d21-9faa-74e31be89416"/>
  </ds:schemaRefs>
</ds:datastoreItem>
</file>

<file path=customXml/itemProps2.xml><?xml version="1.0" encoding="utf-8"?>
<ds:datastoreItem xmlns:ds="http://schemas.openxmlformats.org/officeDocument/2006/customXml" ds:itemID="{BDB20325-C307-463E-8F68-7465DE1D31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abfc01-c6b2-4d21-9faa-74e31be89416"/>
    <ds:schemaRef ds:uri="de9355d8-f56a-489d-8e09-134ba884333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FB5DC5-9E1C-4CF0-95C8-F443C439018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Black and Gold Pitch Deck by Slidesgo</Template>
  <TotalTime>430</TotalTime>
  <Words>1200</Words>
  <Application>Microsoft Office PowerPoint</Application>
  <PresentationFormat>Grand écran</PresentationFormat>
  <Paragraphs>136</Paragraphs>
  <Slides>28</Slides>
  <Notes>24</Notes>
  <HiddenSlides>0</HiddenSlides>
  <MMClips>0</MMClips>
  <ScaleCrop>false</ScaleCrop>
  <HeadingPairs>
    <vt:vector size="6" baseType="variant">
      <vt:variant>
        <vt:lpstr>Polices utilisées</vt:lpstr>
      </vt:variant>
      <vt:variant>
        <vt:i4>25</vt:i4>
      </vt:variant>
      <vt:variant>
        <vt:lpstr>Thème</vt:lpstr>
      </vt:variant>
      <vt:variant>
        <vt:i4>5</vt:i4>
      </vt:variant>
      <vt:variant>
        <vt:lpstr>Titres des diapositives</vt:lpstr>
      </vt:variant>
      <vt:variant>
        <vt:i4>28</vt:i4>
      </vt:variant>
    </vt:vector>
  </HeadingPairs>
  <TitlesOfParts>
    <vt:vector size="58" baseType="lpstr">
      <vt:lpstr>Anaheim</vt:lpstr>
      <vt:lpstr>Aptos</vt:lpstr>
      <vt:lpstr>Arial</vt:lpstr>
      <vt:lpstr>Arial MT</vt:lpstr>
      <vt:lpstr>Bebas Neue</vt:lpstr>
      <vt:lpstr>Bookman Old Style</vt:lpstr>
      <vt:lpstr>Bookman Old Style (En-têtes)</vt:lpstr>
      <vt:lpstr>Calibri</vt:lpstr>
      <vt:lpstr>Cardo</vt:lpstr>
      <vt:lpstr>Fira Sans Condensed Medium</vt:lpstr>
      <vt:lpstr>Fira Sans Extra Condensed Medium</vt:lpstr>
      <vt:lpstr>Josefin Sans</vt:lpstr>
      <vt:lpstr>Modern No. 20</vt:lpstr>
      <vt:lpstr>Open Sans</vt:lpstr>
      <vt:lpstr>Proxima Nova</vt:lpstr>
      <vt:lpstr>Proxima Nova Semibold</vt:lpstr>
      <vt:lpstr>Raleway</vt:lpstr>
      <vt:lpstr>Raleway Medium</vt:lpstr>
      <vt:lpstr>Raleway SemiBold</vt:lpstr>
      <vt:lpstr>Roboto Condensed Light</vt:lpstr>
      <vt:lpstr>Rockwell</vt:lpstr>
      <vt:lpstr>Söhne</vt:lpstr>
      <vt:lpstr>Symbol</vt:lpstr>
      <vt:lpstr>Teko</vt:lpstr>
      <vt:lpstr>Unna</vt:lpstr>
      <vt:lpstr>Black and Gold Pitch Deck by Slidesgo</vt:lpstr>
      <vt:lpstr>Slidesgo Final Pages</vt:lpstr>
      <vt:lpstr>Dark Elegant Korean Style Project Proposal by Slidesgo</vt:lpstr>
      <vt:lpstr>1_Slidesgo Final Pages</vt:lpstr>
      <vt:lpstr>Damask</vt:lpstr>
      <vt:lpstr>League Of Personnality</vt:lpstr>
      <vt:lpstr>Mon projet</vt:lpstr>
      <vt:lpstr>- Inscription et    CREATION de Profil  - Système de filtre  - MESSAGERIE Privée  </vt:lpstr>
      <vt:lpstr>Technologies Utilisées :</vt:lpstr>
      <vt:lpstr>Maquettage </vt:lpstr>
      <vt:lpstr>Présentation PowerPoint</vt:lpstr>
      <vt:lpstr>MCD </vt:lpstr>
      <vt:lpstr>Présentation PowerPoint</vt:lpstr>
      <vt:lpstr>Présentation PowerPoint</vt:lpstr>
      <vt:lpstr>Faille xss </vt:lpstr>
      <vt:lpstr>Injection sql</vt:lpstr>
      <vt:lpstr>Faille csrf </vt:lpstr>
      <vt:lpstr>PRINCIPES  DE MINIMISATION</vt:lpstr>
      <vt:lpstr>Droits  des personnes</vt:lpstr>
      <vt:lpstr>transparence</vt:lpstr>
      <vt:lpstr>programmation orientéE  objet (poo)</vt:lpstr>
      <vt:lpstr>oBJETS</vt:lpstr>
      <vt:lpstr>Présentation PowerPoint</vt:lpstr>
      <vt:lpstr>Présentation PowerPoint</vt:lpstr>
      <vt:lpstr>Présentation PowerPoint</vt:lpstr>
      <vt:lpstr>Présentation PowerPoint</vt:lpstr>
      <vt:lpstr>Présentation PowerPoint</vt:lpstr>
      <vt:lpstr>seO</vt:lpstr>
      <vt:lpstr>Fonctionnalités majeurEs</vt:lpstr>
      <vt:lpstr>Fonctionnalités majeurEs </vt:lpstr>
      <vt:lpstr>- améliorer le design de l’application  - Utilisation d’une API POUR AFFICHER LES CHAMPIONS  - COMPRESSION D’images pour gagner en performances  - notifications push  - statistiques du joueur  - système d’évaluation  - traduction du site en d’autres langues </vt:lpstr>
      <vt:lpstr>DéMONSTRATION</vt:lpstr>
      <vt:lpstr>Merci  pour votre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League Of Personnality</dc:title>
  <dc:creator>Ewenn PHILLIP-BEDIN</dc:creator>
  <cp:lastModifiedBy>Ewenn PHILLIP-BEDIN</cp:lastModifiedBy>
  <cp:revision>55</cp:revision>
  <dcterms:created xsi:type="dcterms:W3CDTF">2024-02-05T00:42:04Z</dcterms:created>
  <dcterms:modified xsi:type="dcterms:W3CDTF">2024-02-14T01:40:00Z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0x010100D933439BC1D0A547900C7E2B0594DA26</vt:lpwstr>
  </property>
</Properties>
</file>